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6_F4042138.xml" ContentType="application/vnd.ms-powerpoint.comments+xml"/>
  <Override PartName="/ppt/notesSlides/notesSlide2.xml" ContentType="application/vnd.openxmlformats-officedocument.presentationml.notesSlide+xml"/>
  <Override PartName="/ppt/comments/modernComment_117_1404718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78" r:id="rId5"/>
    <p:sldId id="27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BB15BF-1B31-F1B3-E147-2DBA087886A5}" name="Jenn van Voorthuisen" initials="JvV" userId="S::j.vanvoorthuisen@huisartsopleiding.nl::5a11a128-d647-472a-9e04-b021ede20b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AE"/>
    <a:srgbClr val="E84133"/>
    <a:srgbClr val="98B3DF"/>
    <a:srgbClr val="A787BD"/>
    <a:srgbClr val="98B3DE"/>
    <a:srgbClr val="A3BADE"/>
    <a:srgbClr val="84A9CA"/>
    <a:srgbClr val="005597"/>
    <a:srgbClr val="B1BCDE"/>
    <a:srgbClr val="452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/>
    <p:restoredTop sz="94762"/>
  </p:normalViewPr>
  <p:slideViewPr>
    <p:cSldViewPr snapToGrid="0" snapToObjects="1">
      <p:cViewPr varScale="1">
        <p:scale>
          <a:sx n="108" d="100"/>
          <a:sy n="108" d="100"/>
        </p:scale>
        <p:origin x="13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omments/modernComment_116_F40421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67A1331-7B89-441E-A14D-DBF869945989}" authorId="{A2BB15BF-1B31-F1B3-E147-2DBA087886A5}" created="2022-03-03T09:16:23.51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93911352" sldId="278"/>
      <ac:spMk id="8" creationId="{5EC57FA6-649D-46F5-8548-15C55A3BCE20}"/>
    </ac:deMkLst>
    <p188:txBody>
      <a:bodyPr/>
      <a:lstStyle/>
      <a:p>
        <a:r>
          <a:rPr lang="nl-NL"/>
          <a:t>De meekijkmodule is gebonden aan de privacyregels. </a:t>
        </a:r>
      </a:p>
    </p188:txBody>
  </p188:cm>
</p188:cmLst>
</file>

<file path=ppt/comments/modernComment_117_140471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39197DF-C05C-4FA6-92A3-42F44E5FF8F6}" authorId="{A2BB15BF-1B31-F1B3-E147-2DBA087886A5}" created="2022-03-01T12:57:28.7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5835528" sldId="279"/>
      <ac:spMk id="8" creationId="{5EC57FA6-649D-46F5-8548-15C55A3BCE20}"/>
      <ac:txMk cp="452" len="12">
        <ac:context len="581" hash="1489255098"/>
      </ac:txMk>
    </ac:txMkLst>
    <p188:pos x="2380879" y="2290439"/>
    <p188:txBody>
      <a:bodyPr/>
      <a:lstStyle/>
      <a:p>
        <a:r>
          <a:rPr lang="nl-NL"/>
          <a:t>....: zonder uw toestemming worden er geen opnames gemaakt.</a:t>
        </a:r>
      </a:p>
    </p188:txBody>
  </p188:cm>
  <p188:cm id="{61E28F8B-DE72-4AA9-858C-64F99BC6BB85}" authorId="{A2BB15BF-1B31-F1B3-E147-2DBA087886A5}" created="2022-03-01T12:59:52.71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5835528" sldId="279"/>
      <ac:spMk id="7" creationId="{1714A245-C3D4-4170-A361-74D169641762}"/>
      <ac:txMk cp="8" len="1">
        <ac:context len="62" hash="3210874691"/>
      </ac:txMk>
    </ac:txMkLst>
    <p188:pos x="1741688" y="222589"/>
    <p188:txBody>
      <a:bodyPr/>
      <a:lstStyle/>
      <a:p>
        <a:r>
          <a:rPr lang="nl-NL"/>
          <a:t>huisartsenpost (geen hoofdletter)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CDDD6-903B-3A4E-A030-7248C1AB0C52}" type="datetimeFigureOut">
              <a:t>3-3-2022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1A83-47EF-9F4A-9A60-41DE6E01AFC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05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Dia bij gebruik van de meekijkmodule door aios en opleider.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11A83-47EF-9F4A-9A60-41DE6E01AFC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88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Dia bij gebruik van de meekijkmodule door aios en opleider.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11A83-47EF-9F4A-9A60-41DE6E01AFC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03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869CA8F3-6C5A-4E49-8BF2-2E28E8D23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522" r="701" b="42995"/>
          <a:stretch/>
        </p:blipFill>
        <p:spPr>
          <a:xfrm>
            <a:off x="0" y="738854"/>
            <a:ext cx="9144000" cy="521014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971595F9-AD86-054C-9C04-953F34D005C4}"/>
              </a:ext>
            </a:extLst>
          </p:cNvPr>
          <p:cNvSpPr/>
          <p:nvPr userDrawn="1"/>
        </p:nvSpPr>
        <p:spPr>
          <a:xfrm>
            <a:off x="2" y="570642"/>
            <a:ext cx="4791694" cy="62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955761"/>
            <a:ext cx="3723657" cy="2205870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1" y="750508"/>
            <a:ext cx="5615999" cy="429171"/>
          </a:xfrm>
        </p:spPr>
        <p:txBody>
          <a:bodyPr tIns="0"/>
          <a:lstStyle>
            <a:lvl1pPr marL="0" indent="0" algn="l">
              <a:buNone/>
              <a:defRPr sz="2600">
                <a:solidFill>
                  <a:srgbClr val="A787BD"/>
                </a:solidFill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nl-NL" dirty="0"/>
              <a:t>BOVENTITELSTIJL VAN HET MODEL</a:t>
            </a:r>
            <a:endParaRPr lang="en-US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C714C39-0FDB-8042-B9BA-DDEA51E29BFA}"/>
              </a:ext>
            </a:extLst>
          </p:cNvPr>
          <p:cNvSpPr/>
          <p:nvPr userDrawn="1"/>
        </p:nvSpPr>
        <p:spPr>
          <a:xfrm>
            <a:off x="628650" y="406200"/>
            <a:ext cx="4163046" cy="90000"/>
          </a:xfrm>
          <a:prstGeom prst="rect">
            <a:avLst/>
          </a:prstGeom>
          <a:solidFill>
            <a:srgbClr val="E84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D8160536-B801-664F-9867-C63A66E55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1696" y="1791034"/>
            <a:ext cx="3635612" cy="3188095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725517D-92DE-1C46-B1FE-1FD07926E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979127"/>
            <a:ext cx="4791762" cy="260462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9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95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92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8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te bewerken</a:t>
            </a:r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667C0A4F-4EE1-AC40-9435-972868E972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5233651"/>
            <a:ext cx="4791762" cy="260462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bg1"/>
                </a:solidFill>
              </a:defRPr>
            </a:lvl1pPr>
            <a:lvl2pPr marL="45719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95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92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8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te bewerken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FBCE35-5F22-6740-B725-C0E5E1CD49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5976" y="6227098"/>
            <a:ext cx="4668300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3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6C4F3651-54C7-184C-9469-C224D0E7C79A}"/>
              </a:ext>
            </a:extLst>
          </p:cNvPr>
          <p:cNvGrpSpPr/>
          <p:nvPr userDrawn="1"/>
        </p:nvGrpSpPr>
        <p:grpSpPr>
          <a:xfrm>
            <a:off x="628651" y="2417016"/>
            <a:ext cx="1513188" cy="2220889"/>
            <a:chOff x="628650" y="2417014"/>
            <a:chExt cx="1513188" cy="2220889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E1D4F77-6D76-9C4E-8356-B16F629B0321}"/>
                </a:ext>
              </a:extLst>
            </p:cNvPr>
            <p:cNvSpPr/>
            <p:nvPr userDrawn="1"/>
          </p:nvSpPr>
          <p:spPr>
            <a:xfrm>
              <a:off x="628650" y="2417014"/>
              <a:ext cx="1080000" cy="1080000"/>
            </a:xfrm>
            <a:prstGeom prst="rect">
              <a:avLst/>
            </a:prstGeom>
            <a:solidFill>
              <a:srgbClr val="452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C272A940-F42F-8C4B-90D3-4EFFC3E6D455}"/>
                </a:ext>
              </a:extLst>
            </p:cNvPr>
            <p:cNvSpPr txBox="1"/>
            <p:nvPr userDrawn="1"/>
          </p:nvSpPr>
          <p:spPr>
            <a:xfrm>
              <a:off x="628650" y="3649363"/>
              <a:ext cx="1513188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Paars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69/33/97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452161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1C2B3E6-8B82-BA4B-9283-600AC3D57E79}"/>
              </a:ext>
            </a:extLst>
          </p:cNvPr>
          <p:cNvSpPr txBox="1">
            <a:spLocks/>
          </p:cNvSpPr>
          <p:nvPr userDrawn="1"/>
        </p:nvSpPr>
        <p:spPr>
          <a:xfrm>
            <a:off x="628651" y="1454813"/>
            <a:ext cx="7886700" cy="644314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5216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NL" sz="3200" dirty="0"/>
              <a:t>Kleur codes</a:t>
            </a:r>
            <a:endParaRPr lang="en-US" sz="32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FBE5B45-DF81-764D-B2B2-7833BCF7CD89}"/>
              </a:ext>
            </a:extLst>
          </p:cNvPr>
          <p:cNvGrpSpPr/>
          <p:nvPr userDrawn="1"/>
        </p:nvGrpSpPr>
        <p:grpSpPr>
          <a:xfrm>
            <a:off x="5442448" y="2417016"/>
            <a:ext cx="1610721" cy="2220889"/>
            <a:chOff x="5168213" y="2417014"/>
            <a:chExt cx="1610721" cy="2220889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65B8952E-4A03-DD4E-BEBA-84ABC45CB55C}"/>
                </a:ext>
              </a:extLst>
            </p:cNvPr>
            <p:cNvSpPr/>
            <p:nvPr userDrawn="1"/>
          </p:nvSpPr>
          <p:spPr>
            <a:xfrm>
              <a:off x="5168214" y="2417014"/>
              <a:ext cx="1080000" cy="1080000"/>
            </a:xfrm>
            <a:prstGeom prst="rect">
              <a:avLst/>
            </a:prstGeom>
            <a:solidFill>
              <a:srgbClr val="98B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300D1B77-3C9B-2846-84C0-30DF1C7A931C}"/>
                </a:ext>
              </a:extLst>
            </p:cNvPr>
            <p:cNvSpPr txBox="1"/>
            <p:nvPr userDrawn="1"/>
          </p:nvSpPr>
          <p:spPr>
            <a:xfrm>
              <a:off x="5168213" y="3649363"/>
              <a:ext cx="1610721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Licht blauw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152/179/222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98B3DE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775AC7AA-D256-4F49-8F5E-D5140E72A4F9}"/>
              </a:ext>
            </a:extLst>
          </p:cNvPr>
          <p:cNvGrpSpPr/>
          <p:nvPr userDrawn="1"/>
        </p:nvGrpSpPr>
        <p:grpSpPr>
          <a:xfrm>
            <a:off x="7108975" y="2417016"/>
            <a:ext cx="1513188" cy="2220889"/>
            <a:chOff x="6681402" y="2417014"/>
            <a:chExt cx="1513188" cy="2220889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634116A0-B6E5-2A45-94DA-BD2BDE34127E}"/>
                </a:ext>
              </a:extLst>
            </p:cNvPr>
            <p:cNvSpPr/>
            <p:nvPr userDrawn="1"/>
          </p:nvSpPr>
          <p:spPr>
            <a:xfrm>
              <a:off x="6681402" y="2417014"/>
              <a:ext cx="1080000" cy="1080000"/>
            </a:xfrm>
            <a:prstGeom prst="rect">
              <a:avLst/>
            </a:prstGeom>
            <a:solidFill>
              <a:srgbClr val="E84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129AA534-B57A-9D40-BE39-A8259F376507}"/>
                </a:ext>
              </a:extLst>
            </p:cNvPr>
            <p:cNvSpPr txBox="1"/>
            <p:nvPr userDrawn="1"/>
          </p:nvSpPr>
          <p:spPr>
            <a:xfrm>
              <a:off x="6681402" y="3649363"/>
              <a:ext cx="1513188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Oranje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232/65/1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E84133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6BFBE506-FC9B-5644-B5BB-EC07479F3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ABA4E764-90FC-6D40-ABF7-BB8163E86B56}"/>
              </a:ext>
            </a:extLst>
          </p:cNvPr>
          <p:cNvGrpSpPr/>
          <p:nvPr userDrawn="1"/>
        </p:nvGrpSpPr>
        <p:grpSpPr>
          <a:xfrm>
            <a:off x="2197645" y="2429852"/>
            <a:ext cx="1620000" cy="2220889"/>
            <a:chOff x="2035026" y="2429850"/>
            <a:chExt cx="1620000" cy="2220889"/>
          </a:xfrm>
        </p:grpSpPr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7A3050C6-E04E-574A-8F90-0DD59B8891B1}"/>
                </a:ext>
              </a:extLst>
            </p:cNvPr>
            <p:cNvSpPr/>
            <p:nvPr userDrawn="1"/>
          </p:nvSpPr>
          <p:spPr>
            <a:xfrm>
              <a:off x="2035026" y="2429850"/>
              <a:ext cx="1080000" cy="1080000"/>
            </a:xfrm>
            <a:prstGeom prst="rect">
              <a:avLst/>
            </a:prstGeom>
            <a:solidFill>
              <a:srgbClr val="A78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765B574C-49B9-4E4D-8C68-5B04FC464F38}"/>
                </a:ext>
              </a:extLst>
            </p:cNvPr>
            <p:cNvSpPr txBox="1"/>
            <p:nvPr userDrawn="1"/>
          </p:nvSpPr>
          <p:spPr>
            <a:xfrm>
              <a:off x="2035026" y="3662199"/>
              <a:ext cx="1620000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Licht paars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167/135/189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A787BD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4607287E-DF71-6A4E-9314-3362D3CB66BB}"/>
              </a:ext>
            </a:extLst>
          </p:cNvPr>
          <p:cNvGrpSpPr/>
          <p:nvPr userDrawn="1"/>
        </p:nvGrpSpPr>
        <p:grpSpPr>
          <a:xfrm>
            <a:off x="3873453" y="2417016"/>
            <a:ext cx="1513188" cy="2220889"/>
            <a:chOff x="3655026" y="2417014"/>
            <a:chExt cx="1513188" cy="2220889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D9783413-7DAF-DF4B-BC8E-6DB58E68989C}"/>
                </a:ext>
              </a:extLst>
            </p:cNvPr>
            <p:cNvSpPr/>
            <p:nvPr userDrawn="1"/>
          </p:nvSpPr>
          <p:spPr>
            <a:xfrm>
              <a:off x="3655026" y="2417014"/>
              <a:ext cx="1080000" cy="1080000"/>
            </a:xfrm>
            <a:prstGeom prst="rect">
              <a:avLst/>
            </a:prstGeom>
            <a:solidFill>
              <a:srgbClr val="003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48F0C18B-1382-074B-9725-504E1D37E235}"/>
                </a:ext>
              </a:extLst>
            </p:cNvPr>
            <p:cNvSpPr txBox="1"/>
            <p:nvPr userDrawn="1"/>
          </p:nvSpPr>
          <p:spPr>
            <a:xfrm>
              <a:off x="3655026" y="3649363"/>
              <a:ext cx="1513188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Blauw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0/58/147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003AAE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0" name="Footer Placeholder 2">
            <a:extLst>
              <a:ext uri="{FF2B5EF4-FFF2-40B4-BE49-F238E27FC236}">
                <a16:creationId xmlns:a16="http://schemas.microsoft.com/office/drawing/2014/main" id="{15698D8C-6029-5B47-9663-3D6D6CD0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78DE3997-0F71-4A44-B173-1EED0F16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9E3F952-0F30-9349-ACE8-93BD1D500B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3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E23912AB-036D-D744-A177-44C1CE9230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5941ED0-0CEC-8749-B0A1-B817D7CD08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Tekst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1999" indent="-251999">
              <a:lnSpc>
                <a:spcPts val="2800"/>
              </a:lnSpc>
              <a:defRPr sz="2200"/>
            </a:lvl1pPr>
            <a:lvl2pPr marL="503997" indent="-251999">
              <a:lnSpc>
                <a:spcPts val="2800"/>
              </a:lnSpc>
              <a:defRPr sz="2200"/>
            </a:lvl2pPr>
            <a:lvl3pPr marL="755996" indent="-251999">
              <a:lnSpc>
                <a:spcPts val="2800"/>
              </a:lnSpc>
              <a:defRPr sz="2200"/>
            </a:lvl3pPr>
            <a:lvl4pPr marL="1007994" indent="-251999">
              <a:lnSpc>
                <a:spcPts val="2800"/>
              </a:lnSpc>
              <a:defRPr sz="2200"/>
            </a:lvl4pPr>
            <a:lvl5pPr marL="1259993" indent="-251999">
              <a:lnSpc>
                <a:spcPts val="2800"/>
              </a:lnSpc>
              <a:defRPr sz="22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DFE1804-37F9-FF44-BB99-C761546E3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B33F4A1-2E8C-8846-8A00-C2FCA967D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1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F3759E3-0B93-ED46-9DA9-875C6CCC6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147" r="701" b="42216"/>
          <a:stretch/>
        </p:blipFill>
        <p:spPr>
          <a:xfrm rot="10800000" flipH="1">
            <a:off x="-1" y="632518"/>
            <a:ext cx="9144001" cy="53164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0CF03C6-5C74-8E47-83D2-DC962BBE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8054"/>
            <a:ext cx="7881938" cy="2852737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ACA239-247D-C547-BEBF-67D6E40F3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186900"/>
            <a:ext cx="788193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D8FD85-58B4-EF4D-B3D9-99511D0E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4147B0-A353-2343-BE7B-A2A8DAF8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419B-5DD3-F043-AD01-5D52FB15F7AA}" type="slidenum">
              <a:t>‹nr.›</a:t>
            </a:fld>
            <a:endParaRPr lang="nl-N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32E1381-2B4A-7346-8093-619D055EE2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9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16551"/>
            <a:ext cx="3886200" cy="3888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16551"/>
            <a:ext cx="3886200" cy="3888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C301A570-37BF-A945-9E33-AC054587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D0ECCC2-153E-9C41-94E1-38DFFA9A75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86AEE745-15EA-6141-AA6D-1ADC398406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38858"/>
            <a:ext cx="4572001" cy="6119145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142" y="1472953"/>
            <a:ext cx="3640210" cy="644314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139" y="2216551"/>
            <a:ext cx="3640211" cy="3888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DDDCE7B-92E3-8B44-8F41-2F53DD910AB0}"/>
              </a:ext>
            </a:extLst>
          </p:cNvPr>
          <p:cNvSpPr/>
          <p:nvPr userDrawn="1"/>
        </p:nvSpPr>
        <p:spPr>
          <a:xfrm>
            <a:off x="4572003" y="299690"/>
            <a:ext cx="4571999" cy="73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C4E39C55-71A2-4D4D-A13B-E2BF2437D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1"/>
            <a:ext cx="9144000" cy="73885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48870DA-127E-F64C-86BE-92A90342C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1CF1A25F-722E-CD4A-9C23-641237ED2D3F}"/>
              </a:ext>
            </a:extLst>
          </p:cNvPr>
          <p:cNvSpPr/>
          <p:nvPr userDrawn="1"/>
        </p:nvSpPr>
        <p:spPr>
          <a:xfrm>
            <a:off x="4572001" y="299689"/>
            <a:ext cx="4571999" cy="73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EB96F2E1-68A2-6049-A274-AF9365211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32BB8BA-5098-0E46-8A5B-6A06003ED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6A8813D-64DE-FE41-A620-3648BBDE1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F5FC77-CD9F-7D42-8BFA-EEED4B4B5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A6A8813D-64DE-FE41-A620-3648BBDE1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39B8F1F6-FC10-114C-A97F-D264B80C58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8855"/>
            <a:ext cx="9143998" cy="61191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70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472953"/>
            <a:ext cx="7886700" cy="644314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2216551"/>
            <a:ext cx="7886700" cy="388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000" y="6262497"/>
            <a:ext cx="4320000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200" b="0" i="0">
                <a:solidFill>
                  <a:srgbClr val="4521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xxx (invullen via voettekst)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262497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200" b="0" i="0">
                <a:solidFill>
                  <a:srgbClr val="4521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AB258AD-CD3C-FA4F-B905-9E1E6B37C47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54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4" r:id="rId4"/>
    <p:sldLayoutId id="2147483664" r:id="rId5"/>
    <p:sldLayoutId id="2147483668" r:id="rId6"/>
    <p:sldLayoutId id="2147483666" r:id="rId7"/>
    <p:sldLayoutId id="2147483667" r:id="rId8"/>
    <p:sldLayoutId id="2147483675" r:id="rId9"/>
    <p:sldLayoutId id="2147483672" r:id="rId10"/>
  </p:sldLayoutIdLst>
  <p:hf hdr="0" dt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5216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9999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Arial" panose="020B0604020202020204" pitchFamily="34" charset="0"/>
        <a:buChar char="•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9998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Systeemlettertype"/>
        <a:buChar char="-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39997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Systeemlettertype"/>
        <a:buChar char="-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19996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Systeemlettertype"/>
        <a:buChar char="-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99995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Systeemlettertype"/>
        <a:buChar char="-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F404213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1404718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714A245-C3D4-4170-A361-74D16964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4875"/>
            <a:ext cx="7886700" cy="890235"/>
          </a:xfrm>
        </p:spPr>
        <p:txBody>
          <a:bodyPr/>
          <a:lstStyle/>
          <a:p>
            <a:r>
              <a:rPr lang="nl-NL" dirty="0"/>
              <a:t>Op deze huisartsenpost zijn huisartsen in opleiding werkzaam.</a:t>
            </a:r>
            <a:endParaRPr lang="en-GB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EC57FA6-649D-46F5-8548-15C55A3BC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24109"/>
            <a:ext cx="7886700" cy="408044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huisarts in opleiding (zogenaamde aios) is basisarts en hij of zij doet zelfstandig spreekuur en wordt begeleid door een ervaren huisarts.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Als u, om wat voor reden dan ook, liever niet door een huisarts in opleiding wordt geholpen kunt u dat aangeven aan de balieassistente.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Ter beoordeling van het handelen van de huisarts in opleiding wordt soms gebruik gemaakt van een </a:t>
            </a:r>
            <a:r>
              <a:rPr lang="nl-NL" b="1" dirty="0"/>
              <a:t>meekijkmodule</a:t>
            </a:r>
            <a:r>
              <a:rPr lang="nl-NL" dirty="0"/>
              <a:t>. Met de meekijkmodule kan de ervaren huisarts via een directe verbinding meekijken in de spreekkamer van de huisarts in opleiding.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Meer weten? </a:t>
            </a:r>
          </a:p>
          <a:p>
            <a:pPr marL="0" indent="0">
              <a:buNone/>
            </a:pPr>
            <a:r>
              <a:rPr lang="nl-NL" dirty="0"/>
              <a:t>De balieassistente heeft een folder over huisarts in opleiding en het gebruik van de meekijkmodule.</a:t>
            </a:r>
          </a:p>
          <a:p>
            <a:endParaRPr lang="en-GB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FF3B9F4-1FA3-4327-AA40-4039DAC71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5254822"/>
            <a:ext cx="1699458" cy="16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113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714A245-C3D4-4170-A361-74D16964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4875"/>
            <a:ext cx="7886700" cy="890235"/>
          </a:xfrm>
        </p:spPr>
        <p:txBody>
          <a:bodyPr/>
          <a:lstStyle/>
          <a:p>
            <a:r>
              <a:rPr lang="nl-NL" dirty="0"/>
              <a:t>Op deze Huisartsenpost zijn huisartsen in opleiding werkzaam.</a:t>
            </a:r>
            <a:endParaRPr lang="en-GB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EC57FA6-649D-46F5-8548-15C55A3BC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24109"/>
            <a:ext cx="7886700" cy="408044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huisarts in opleiding (zogenaamde aios) is basisarts en doet zelfstandig spreekuur en wordt begeleid door een ervaren huisarts.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Als u, om wat voor reden dan ook, liever niet door een huisarts in opleiding wordt geholpen kunt u dat aangeven aan de balieassistente.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Ter beoordeling van het handelen van de huisarts in opleiding wordt soms gebruik gemaakt van </a:t>
            </a:r>
            <a:r>
              <a:rPr lang="nl-NL" b="1" dirty="0"/>
              <a:t>video-opnames</a:t>
            </a:r>
            <a:r>
              <a:rPr lang="nl-NL" dirty="0"/>
              <a:t>. Van te voren wordt altijd uw toestemming gevraagd: zonder uw toestemming géén opnames.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Meer weten? </a:t>
            </a:r>
          </a:p>
          <a:p>
            <a:pPr marL="0" indent="0">
              <a:buNone/>
            </a:pPr>
            <a:r>
              <a:rPr lang="nl-NL" dirty="0"/>
              <a:t>De balieassistente heeft een folder over een huisarts in opleiding en het maken van video-opnames.</a:t>
            </a:r>
          </a:p>
          <a:p>
            <a:endParaRPr lang="en-GB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FF3B9F4-1FA3-4327-AA40-4039DAC71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5254822"/>
            <a:ext cx="1699458" cy="16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5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Kantoorthema">
  <a:themeElements>
    <a:clrScheme name="Spoedzorg-2021">
      <a:dk1>
        <a:srgbClr val="005496"/>
      </a:dk1>
      <a:lt1>
        <a:srgbClr val="FFFFFF"/>
      </a:lt1>
      <a:dk2>
        <a:srgbClr val="C6CBD3"/>
      </a:dk2>
      <a:lt2>
        <a:srgbClr val="E7E9EC"/>
      </a:lt2>
      <a:accent1>
        <a:srgbClr val="003AAE"/>
      </a:accent1>
      <a:accent2>
        <a:srgbClr val="97B2DE"/>
      </a:accent2>
      <a:accent3>
        <a:srgbClr val="442061"/>
      </a:accent3>
      <a:accent4>
        <a:srgbClr val="A686BD"/>
      </a:accent4>
      <a:accent5>
        <a:srgbClr val="E74132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A0249F9B2114E9F7587392ADEB7AA" ma:contentTypeVersion="12" ma:contentTypeDescription="Create a new document." ma:contentTypeScope="" ma:versionID="5057bb32f44781a6bd2f84d68133cf6f">
  <xsd:schema xmlns:xsd="http://www.w3.org/2001/XMLSchema" xmlns:xs="http://www.w3.org/2001/XMLSchema" xmlns:p="http://schemas.microsoft.com/office/2006/metadata/properties" xmlns:ns2="96965cc6-8e1e-47c2-89bf-c943ba637338" xmlns:ns3="e8e78621-0f29-4959-b5a9-8a209925e3e0" targetNamespace="http://schemas.microsoft.com/office/2006/metadata/properties" ma:root="true" ma:fieldsID="403e80a0074e213d6e4c33e44ea251e9" ns2:_="" ns3:_="">
    <xsd:import namespace="96965cc6-8e1e-47c2-89bf-c943ba637338"/>
    <xsd:import namespace="e8e78621-0f29-4959-b5a9-8a209925e3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65cc6-8e1e-47c2-89bf-c943ba6373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78621-0f29-4959-b5a9-8a209925e3e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487CB7-76D2-43E9-963D-74EC2FAF3B2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CF6B32-FB4A-40E2-9431-BF60EA6FD862}"/>
</file>

<file path=customXml/itemProps3.xml><?xml version="1.0" encoding="utf-8"?>
<ds:datastoreItem xmlns:ds="http://schemas.openxmlformats.org/officeDocument/2006/customXml" ds:itemID="{FFEEFBAD-06D9-4335-96A9-76975CA61B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252</Words>
  <Application>Microsoft Office PowerPoint</Application>
  <PresentationFormat>Diavoorstelling (4:3)</PresentationFormat>
  <Paragraphs>22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Systeemlettertype</vt:lpstr>
      <vt:lpstr>Kantoorthema</vt:lpstr>
      <vt:lpstr>Op deze huisartsenpost zijn huisartsen in opleiding werkzaam.</vt:lpstr>
      <vt:lpstr>Op deze Huisartsenpost zijn huisartsen in opleiding werkzaam.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Marco van Klaveren</dc:creator>
  <cp:keywords/>
  <dc:description/>
  <cp:lastModifiedBy>Jenn van Voorthuisen</cp:lastModifiedBy>
  <cp:revision>59</cp:revision>
  <dcterms:created xsi:type="dcterms:W3CDTF">2020-04-15T07:37:47Z</dcterms:created>
  <dcterms:modified xsi:type="dcterms:W3CDTF">2022-03-03T12:43:54Z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0x010100819A0249F9B2114E9F7587392ADEB7AA</vt:lpwstr>
  </property>
</Properties>
</file>