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256" r:id="rId5"/>
    <p:sldId id="257" r:id="rId6"/>
    <p:sldId id="277" r:id="rId7"/>
    <p:sldId id="274" r:id="rId8"/>
    <p:sldId id="270" r:id="rId9"/>
    <p:sldId id="262" r:id="rId10"/>
    <p:sldId id="268" r:id="rId11"/>
    <p:sldId id="265" r:id="rId12"/>
    <p:sldId id="258" r:id="rId13"/>
    <p:sldId id="26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AE"/>
    <a:srgbClr val="E84133"/>
    <a:srgbClr val="98B3DF"/>
    <a:srgbClr val="A787BD"/>
    <a:srgbClr val="98B3DE"/>
    <a:srgbClr val="A3BADE"/>
    <a:srgbClr val="84A9CA"/>
    <a:srgbClr val="005597"/>
    <a:srgbClr val="B1BCDE"/>
    <a:srgbClr val="452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740"/>
    <p:restoredTop sz="94762"/>
  </p:normalViewPr>
  <p:slideViewPr>
    <p:cSldViewPr snapToGrid="0" snapToObjects="1">
      <p:cViewPr varScale="1">
        <p:scale>
          <a:sx n="108" d="100"/>
          <a:sy n="108" d="100"/>
        </p:scale>
        <p:origin x="22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98721A-8E89-4D7E-BE72-7B4CEEB8AC4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88065243-8F7E-453D-80E6-793D93AD3F0B}">
      <dgm:prSet phldrT="[Tekst]"/>
      <dgm:spPr/>
      <dgm:t>
        <a:bodyPr/>
        <a:lstStyle/>
        <a:p>
          <a:r>
            <a:rPr lang="nl-NL" dirty="0"/>
            <a:t>Tekst</a:t>
          </a:r>
        </a:p>
      </dgm:t>
    </dgm:pt>
    <dgm:pt modelId="{DCEC7ABE-009F-4E48-A90F-30FAF7AFA843}" type="parTrans" cxnId="{867AB193-27E4-4417-A331-ECEB08B0B1B3}">
      <dgm:prSet/>
      <dgm:spPr/>
      <dgm:t>
        <a:bodyPr/>
        <a:lstStyle/>
        <a:p>
          <a:endParaRPr lang="nl-NL"/>
        </a:p>
      </dgm:t>
    </dgm:pt>
    <dgm:pt modelId="{C4F8186E-8AB9-4423-8249-D311911B62B9}" type="sibTrans" cxnId="{867AB193-27E4-4417-A331-ECEB08B0B1B3}">
      <dgm:prSet/>
      <dgm:spPr/>
      <dgm:t>
        <a:bodyPr/>
        <a:lstStyle/>
        <a:p>
          <a:endParaRPr lang="nl-NL"/>
        </a:p>
      </dgm:t>
    </dgm:pt>
    <dgm:pt modelId="{2721CB48-231B-46D5-8B67-E02B2F76AF1C}">
      <dgm:prSet phldrT="[Tekst]"/>
      <dgm:spPr>
        <a:ln>
          <a:solidFill>
            <a:srgbClr val="003AAE"/>
          </a:solidFill>
        </a:ln>
      </dgm:spPr>
      <dgm:t>
        <a:bodyPr/>
        <a:lstStyle/>
        <a:p>
          <a:r>
            <a:rPr lang="nl-NL" dirty="0">
              <a:solidFill>
                <a:srgbClr val="003AAE"/>
              </a:solidFill>
            </a:rPr>
            <a:t>Tekst</a:t>
          </a:r>
        </a:p>
      </dgm:t>
    </dgm:pt>
    <dgm:pt modelId="{AC35F3E0-2110-45C3-B340-311B96259B6F}" type="parTrans" cxnId="{46FF7996-1E3F-48A0-978F-5D59C162A2E1}">
      <dgm:prSet/>
      <dgm:spPr/>
      <dgm:t>
        <a:bodyPr/>
        <a:lstStyle/>
        <a:p>
          <a:endParaRPr lang="nl-NL"/>
        </a:p>
      </dgm:t>
    </dgm:pt>
    <dgm:pt modelId="{9682E129-CD8E-4593-96D8-2800FF18F41B}" type="sibTrans" cxnId="{46FF7996-1E3F-48A0-978F-5D59C162A2E1}">
      <dgm:prSet/>
      <dgm:spPr/>
      <dgm:t>
        <a:bodyPr/>
        <a:lstStyle/>
        <a:p>
          <a:endParaRPr lang="nl-NL"/>
        </a:p>
      </dgm:t>
    </dgm:pt>
    <dgm:pt modelId="{854D5236-9B06-4E6B-9E00-AC543D3D3F15}">
      <dgm:prSet phldrT="[Tekst]"/>
      <dgm:spPr/>
      <dgm:t>
        <a:bodyPr/>
        <a:lstStyle/>
        <a:p>
          <a:r>
            <a:rPr lang="nl-NL" dirty="0"/>
            <a:t>Tekst</a:t>
          </a:r>
        </a:p>
      </dgm:t>
    </dgm:pt>
    <dgm:pt modelId="{4621AC35-3D5C-4EE3-AEC8-5E275005D3FA}" type="parTrans" cxnId="{1A26B65A-8119-4065-91A0-2E5E3CF8B537}">
      <dgm:prSet/>
      <dgm:spPr/>
      <dgm:t>
        <a:bodyPr/>
        <a:lstStyle/>
        <a:p>
          <a:endParaRPr lang="nl-NL"/>
        </a:p>
      </dgm:t>
    </dgm:pt>
    <dgm:pt modelId="{7CD226A6-1979-4430-8993-0703C754D59C}" type="sibTrans" cxnId="{1A26B65A-8119-4065-91A0-2E5E3CF8B537}">
      <dgm:prSet/>
      <dgm:spPr/>
      <dgm:t>
        <a:bodyPr/>
        <a:lstStyle/>
        <a:p>
          <a:endParaRPr lang="nl-NL"/>
        </a:p>
      </dgm:t>
    </dgm:pt>
    <dgm:pt modelId="{D7256AA3-E77E-4553-AC11-F6F4CFF37183}">
      <dgm:prSet phldrT="[Tekst]"/>
      <dgm:spPr/>
      <dgm:t>
        <a:bodyPr/>
        <a:lstStyle/>
        <a:p>
          <a:r>
            <a:rPr lang="nl-NL" dirty="0"/>
            <a:t>Tekst</a:t>
          </a:r>
        </a:p>
      </dgm:t>
    </dgm:pt>
    <dgm:pt modelId="{FB256759-C515-4F67-B420-C06724D746EE}" type="parTrans" cxnId="{B3B2B183-3041-409C-9699-AF8962A1BFB7}">
      <dgm:prSet/>
      <dgm:spPr/>
      <dgm:t>
        <a:bodyPr/>
        <a:lstStyle/>
        <a:p>
          <a:endParaRPr lang="nl-NL"/>
        </a:p>
      </dgm:t>
    </dgm:pt>
    <dgm:pt modelId="{888AF244-EA5E-45F1-9FEA-B4B52B11AD95}" type="sibTrans" cxnId="{B3B2B183-3041-409C-9699-AF8962A1BFB7}">
      <dgm:prSet/>
      <dgm:spPr/>
      <dgm:t>
        <a:bodyPr/>
        <a:lstStyle/>
        <a:p>
          <a:endParaRPr lang="nl-NL"/>
        </a:p>
      </dgm:t>
    </dgm:pt>
    <dgm:pt modelId="{A7CC0C64-ECB9-4ADC-80BE-F17A5F8A4C98}">
      <dgm:prSet phldrT="[Tekst]"/>
      <dgm:spPr>
        <a:ln>
          <a:solidFill>
            <a:srgbClr val="003AAE"/>
          </a:solidFill>
        </a:ln>
      </dgm:spPr>
      <dgm:t>
        <a:bodyPr/>
        <a:lstStyle/>
        <a:p>
          <a:r>
            <a:rPr lang="nl-NL" dirty="0"/>
            <a:t>Tekst</a:t>
          </a:r>
          <a:endParaRPr lang="nl-NL" dirty="0">
            <a:solidFill>
              <a:srgbClr val="003AAE"/>
            </a:solidFill>
          </a:endParaRPr>
        </a:p>
      </dgm:t>
    </dgm:pt>
    <dgm:pt modelId="{43CD985F-132F-4FA2-9755-037D4409FB45}" type="parTrans" cxnId="{E9FEE21F-ECD0-42D0-B8C2-8F8714079033}">
      <dgm:prSet/>
      <dgm:spPr/>
      <dgm:t>
        <a:bodyPr/>
        <a:lstStyle/>
        <a:p>
          <a:endParaRPr lang="nl-NL"/>
        </a:p>
      </dgm:t>
    </dgm:pt>
    <dgm:pt modelId="{F23393B9-41B3-4B4D-8484-33E55F768C35}" type="sibTrans" cxnId="{E9FEE21F-ECD0-42D0-B8C2-8F8714079033}">
      <dgm:prSet/>
      <dgm:spPr/>
      <dgm:t>
        <a:bodyPr/>
        <a:lstStyle/>
        <a:p>
          <a:endParaRPr lang="nl-NL"/>
        </a:p>
      </dgm:t>
    </dgm:pt>
    <dgm:pt modelId="{AC8494FE-2EA9-44F2-8582-15CD4293F71B}">
      <dgm:prSet phldrT="[Tekst]"/>
      <dgm:spPr>
        <a:ln>
          <a:solidFill>
            <a:srgbClr val="003AAE"/>
          </a:solidFill>
        </a:ln>
      </dgm:spPr>
      <dgm:t>
        <a:bodyPr/>
        <a:lstStyle/>
        <a:p>
          <a:r>
            <a:rPr lang="nl-NL" dirty="0">
              <a:solidFill>
                <a:srgbClr val="003AAE"/>
              </a:solidFill>
            </a:rPr>
            <a:t>….</a:t>
          </a:r>
        </a:p>
      </dgm:t>
    </dgm:pt>
    <dgm:pt modelId="{D17AADF2-8246-4001-8045-3FC24FA0DD34}" type="parTrans" cxnId="{4EB172E4-FC49-4A8C-9019-3F0E8F0A03E1}">
      <dgm:prSet/>
      <dgm:spPr/>
      <dgm:t>
        <a:bodyPr/>
        <a:lstStyle/>
        <a:p>
          <a:endParaRPr lang="nl-NL"/>
        </a:p>
      </dgm:t>
    </dgm:pt>
    <dgm:pt modelId="{8421A92C-3D86-4C2C-BB13-7AB106E79E9D}" type="sibTrans" cxnId="{4EB172E4-FC49-4A8C-9019-3F0E8F0A03E1}">
      <dgm:prSet/>
      <dgm:spPr/>
      <dgm:t>
        <a:bodyPr/>
        <a:lstStyle/>
        <a:p>
          <a:endParaRPr lang="nl-NL"/>
        </a:p>
      </dgm:t>
    </dgm:pt>
    <dgm:pt modelId="{7091A67E-0773-4D60-8925-B0387F023403}">
      <dgm:prSet phldrT="[Tekst]"/>
      <dgm:spPr/>
      <dgm:t>
        <a:bodyPr/>
        <a:lstStyle/>
        <a:p>
          <a:r>
            <a:rPr lang="nl-NL" dirty="0"/>
            <a:t>Tekst</a:t>
          </a:r>
        </a:p>
      </dgm:t>
    </dgm:pt>
    <dgm:pt modelId="{5A2756CF-7204-47F6-AAA0-2A5722B9F4E4}" type="parTrans" cxnId="{5B4435DF-E7A5-4BDE-9052-85337B36CA6D}">
      <dgm:prSet/>
      <dgm:spPr/>
      <dgm:t>
        <a:bodyPr/>
        <a:lstStyle/>
        <a:p>
          <a:endParaRPr lang="nl-NL"/>
        </a:p>
      </dgm:t>
    </dgm:pt>
    <dgm:pt modelId="{4DF26DD7-5369-481C-8691-3F3563A5A954}" type="sibTrans" cxnId="{5B4435DF-E7A5-4BDE-9052-85337B36CA6D}">
      <dgm:prSet/>
      <dgm:spPr/>
      <dgm:t>
        <a:bodyPr/>
        <a:lstStyle/>
        <a:p>
          <a:endParaRPr lang="nl-NL"/>
        </a:p>
      </dgm:t>
    </dgm:pt>
    <dgm:pt modelId="{E979E92C-7036-4A34-801C-07EEC78ECCC8}" type="pres">
      <dgm:prSet presAssocID="{A198721A-8E89-4D7E-BE72-7B4CEEB8AC44}" presName="linearFlow" presStyleCnt="0">
        <dgm:presLayoutVars>
          <dgm:dir/>
          <dgm:animLvl val="lvl"/>
          <dgm:resizeHandles val="exact"/>
        </dgm:presLayoutVars>
      </dgm:prSet>
      <dgm:spPr/>
    </dgm:pt>
    <dgm:pt modelId="{CB02C7F0-46B5-424C-A02A-C732E689FC57}" type="pres">
      <dgm:prSet presAssocID="{88065243-8F7E-453D-80E6-793D93AD3F0B}" presName="composite" presStyleCnt="0"/>
      <dgm:spPr/>
    </dgm:pt>
    <dgm:pt modelId="{207C8AF7-B8EF-4BD9-B101-2335EA65A3AC}" type="pres">
      <dgm:prSet presAssocID="{88065243-8F7E-453D-80E6-793D93AD3F0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364FBDF-9D2E-4656-93F8-B19A4AC9A820}" type="pres">
      <dgm:prSet presAssocID="{88065243-8F7E-453D-80E6-793D93AD3F0B}" presName="parSh" presStyleLbl="node1" presStyleIdx="0" presStyleCnt="3"/>
      <dgm:spPr/>
    </dgm:pt>
    <dgm:pt modelId="{72E2F712-4512-4947-AD06-DB1290238AF8}" type="pres">
      <dgm:prSet presAssocID="{88065243-8F7E-453D-80E6-793D93AD3F0B}" presName="desTx" presStyleLbl="fgAcc1" presStyleIdx="0" presStyleCnt="3">
        <dgm:presLayoutVars>
          <dgm:bulletEnabled val="1"/>
        </dgm:presLayoutVars>
      </dgm:prSet>
      <dgm:spPr/>
    </dgm:pt>
    <dgm:pt modelId="{72B8D919-CC1B-4A03-BF42-7B062B210908}" type="pres">
      <dgm:prSet presAssocID="{C4F8186E-8AB9-4423-8249-D311911B62B9}" presName="sibTrans" presStyleLbl="sibTrans2D1" presStyleIdx="0" presStyleCnt="2"/>
      <dgm:spPr/>
    </dgm:pt>
    <dgm:pt modelId="{C964DFD2-01A2-4C99-A626-5C7C4E2D6F10}" type="pres">
      <dgm:prSet presAssocID="{C4F8186E-8AB9-4423-8249-D311911B62B9}" presName="connTx" presStyleLbl="sibTrans2D1" presStyleIdx="0" presStyleCnt="2"/>
      <dgm:spPr/>
    </dgm:pt>
    <dgm:pt modelId="{3E629942-207D-46C6-AB6B-6B96A1B858E1}" type="pres">
      <dgm:prSet presAssocID="{854D5236-9B06-4E6B-9E00-AC543D3D3F15}" presName="composite" presStyleCnt="0"/>
      <dgm:spPr/>
    </dgm:pt>
    <dgm:pt modelId="{8C416B98-0F6D-4348-883C-6C4CD3D5127E}" type="pres">
      <dgm:prSet presAssocID="{854D5236-9B06-4E6B-9E00-AC543D3D3F15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400727B-87F7-43C0-9ADB-49BAEDBE8E54}" type="pres">
      <dgm:prSet presAssocID="{854D5236-9B06-4E6B-9E00-AC543D3D3F15}" presName="parSh" presStyleLbl="node1" presStyleIdx="1" presStyleCnt="3"/>
      <dgm:spPr/>
    </dgm:pt>
    <dgm:pt modelId="{B4FC47F8-BB0E-48E7-AC60-B55D51CF479D}" type="pres">
      <dgm:prSet presAssocID="{854D5236-9B06-4E6B-9E00-AC543D3D3F15}" presName="desTx" presStyleLbl="fgAcc1" presStyleIdx="1" presStyleCnt="3">
        <dgm:presLayoutVars>
          <dgm:bulletEnabled val="1"/>
        </dgm:presLayoutVars>
      </dgm:prSet>
      <dgm:spPr/>
    </dgm:pt>
    <dgm:pt modelId="{CF2D4164-0A03-4716-88BA-3CA4C3D1AD2A}" type="pres">
      <dgm:prSet presAssocID="{7CD226A6-1979-4430-8993-0703C754D59C}" presName="sibTrans" presStyleLbl="sibTrans2D1" presStyleIdx="1" presStyleCnt="2"/>
      <dgm:spPr/>
    </dgm:pt>
    <dgm:pt modelId="{0FB5AF16-FAD8-4F67-AAE2-1B15C8FDEBB3}" type="pres">
      <dgm:prSet presAssocID="{7CD226A6-1979-4430-8993-0703C754D59C}" presName="connTx" presStyleLbl="sibTrans2D1" presStyleIdx="1" presStyleCnt="2"/>
      <dgm:spPr/>
    </dgm:pt>
    <dgm:pt modelId="{6D049229-89F6-4C91-BBDF-242B5B8CAB48}" type="pres">
      <dgm:prSet presAssocID="{D7256AA3-E77E-4553-AC11-F6F4CFF37183}" presName="composite" presStyleCnt="0"/>
      <dgm:spPr/>
    </dgm:pt>
    <dgm:pt modelId="{663CA7F7-54C3-42FF-A52E-EDEFE52FEEC5}" type="pres">
      <dgm:prSet presAssocID="{D7256AA3-E77E-4553-AC11-F6F4CFF37183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A174E96-AC04-4CD4-B41C-85612075F2EF}" type="pres">
      <dgm:prSet presAssocID="{D7256AA3-E77E-4553-AC11-F6F4CFF37183}" presName="parSh" presStyleLbl="node1" presStyleIdx="2" presStyleCnt="3"/>
      <dgm:spPr/>
    </dgm:pt>
    <dgm:pt modelId="{C82A45BD-F68D-4934-B361-A6ABDEFD362E}" type="pres">
      <dgm:prSet presAssocID="{D7256AA3-E77E-4553-AC11-F6F4CFF37183}" presName="desTx" presStyleLbl="fgAcc1" presStyleIdx="2" presStyleCnt="3">
        <dgm:presLayoutVars>
          <dgm:bulletEnabled val="1"/>
        </dgm:presLayoutVars>
      </dgm:prSet>
      <dgm:spPr/>
    </dgm:pt>
  </dgm:ptLst>
  <dgm:cxnLst>
    <dgm:cxn modelId="{368D5306-ED96-4BAA-B806-36C56C8574B7}" type="presOf" srcId="{7091A67E-0773-4D60-8925-B0387F023403}" destId="{B4FC47F8-BB0E-48E7-AC60-B55D51CF479D}" srcOrd="0" destOrd="0" presId="urn:microsoft.com/office/officeart/2005/8/layout/process3"/>
    <dgm:cxn modelId="{A652AA0F-321F-429F-BF2D-5F1261DB8734}" type="presOf" srcId="{AC8494FE-2EA9-44F2-8582-15CD4293F71B}" destId="{72E2F712-4512-4947-AD06-DB1290238AF8}" srcOrd="0" destOrd="1" presId="urn:microsoft.com/office/officeart/2005/8/layout/process3"/>
    <dgm:cxn modelId="{E9FEE21F-ECD0-42D0-B8C2-8F8714079033}" srcId="{D7256AA3-E77E-4553-AC11-F6F4CFF37183}" destId="{A7CC0C64-ECB9-4ADC-80BE-F17A5F8A4C98}" srcOrd="0" destOrd="0" parTransId="{43CD985F-132F-4FA2-9755-037D4409FB45}" sibTransId="{F23393B9-41B3-4B4D-8484-33E55F768C35}"/>
    <dgm:cxn modelId="{D08BCA24-56BD-431E-8BDC-162B5D3EA20D}" type="presOf" srcId="{88065243-8F7E-453D-80E6-793D93AD3F0B}" destId="{4364FBDF-9D2E-4656-93F8-B19A4AC9A820}" srcOrd="1" destOrd="0" presId="urn:microsoft.com/office/officeart/2005/8/layout/process3"/>
    <dgm:cxn modelId="{8492A232-8420-435C-B095-D7C6E985C0FC}" type="presOf" srcId="{D7256AA3-E77E-4553-AC11-F6F4CFF37183}" destId="{AA174E96-AC04-4CD4-B41C-85612075F2EF}" srcOrd="1" destOrd="0" presId="urn:microsoft.com/office/officeart/2005/8/layout/process3"/>
    <dgm:cxn modelId="{4491194F-7D33-4EFF-B34B-E11C240FAC1B}" type="presOf" srcId="{854D5236-9B06-4E6B-9E00-AC543D3D3F15}" destId="{8C416B98-0F6D-4348-883C-6C4CD3D5127E}" srcOrd="0" destOrd="0" presId="urn:microsoft.com/office/officeart/2005/8/layout/process3"/>
    <dgm:cxn modelId="{E3C81C54-0B03-4472-8172-4E46F0E0D75C}" type="presOf" srcId="{7CD226A6-1979-4430-8993-0703C754D59C}" destId="{CF2D4164-0A03-4716-88BA-3CA4C3D1AD2A}" srcOrd="0" destOrd="0" presId="urn:microsoft.com/office/officeart/2005/8/layout/process3"/>
    <dgm:cxn modelId="{1A26B65A-8119-4065-91A0-2E5E3CF8B537}" srcId="{A198721A-8E89-4D7E-BE72-7B4CEEB8AC44}" destId="{854D5236-9B06-4E6B-9E00-AC543D3D3F15}" srcOrd="1" destOrd="0" parTransId="{4621AC35-3D5C-4EE3-AEC8-5E275005D3FA}" sibTransId="{7CD226A6-1979-4430-8993-0703C754D59C}"/>
    <dgm:cxn modelId="{0741415C-1DC3-4F84-ABD0-BD8DEEDD4B56}" type="presOf" srcId="{D7256AA3-E77E-4553-AC11-F6F4CFF37183}" destId="{663CA7F7-54C3-42FF-A52E-EDEFE52FEEC5}" srcOrd="0" destOrd="0" presId="urn:microsoft.com/office/officeart/2005/8/layout/process3"/>
    <dgm:cxn modelId="{50935970-1907-47F5-971B-97DF01A3823C}" type="presOf" srcId="{88065243-8F7E-453D-80E6-793D93AD3F0B}" destId="{207C8AF7-B8EF-4BD9-B101-2335EA65A3AC}" srcOrd="0" destOrd="0" presId="urn:microsoft.com/office/officeart/2005/8/layout/process3"/>
    <dgm:cxn modelId="{A4D5EE7B-6C3A-4776-953C-3355DEC2C3DA}" type="presOf" srcId="{7CD226A6-1979-4430-8993-0703C754D59C}" destId="{0FB5AF16-FAD8-4F67-AAE2-1B15C8FDEBB3}" srcOrd="1" destOrd="0" presId="urn:microsoft.com/office/officeart/2005/8/layout/process3"/>
    <dgm:cxn modelId="{B3B2B183-3041-409C-9699-AF8962A1BFB7}" srcId="{A198721A-8E89-4D7E-BE72-7B4CEEB8AC44}" destId="{D7256AA3-E77E-4553-AC11-F6F4CFF37183}" srcOrd="2" destOrd="0" parTransId="{FB256759-C515-4F67-B420-C06724D746EE}" sibTransId="{888AF244-EA5E-45F1-9FEA-B4B52B11AD95}"/>
    <dgm:cxn modelId="{E32B518A-6D33-4FE1-B198-735D797186BB}" type="presOf" srcId="{C4F8186E-8AB9-4423-8249-D311911B62B9}" destId="{72B8D919-CC1B-4A03-BF42-7B062B210908}" srcOrd="0" destOrd="0" presId="urn:microsoft.com/office/officeart/2005/8/layout/process3"/>
    <dgm:cxn modelId="{867AB193-27E4-4417-A331-ECEB08B0B1B3}" srcId="{A198721A-8E89-4D7E-BE72-7B4CEEB8AC44}" destId="{88065243-8F7E-453D-80E6-793D93AD3F0B}" srcOrd="0" destOrd="0" parTransId="{DCEC7ABE-009F-4E48-A90F-30FAF7AFA843}" sibTransId="{C4F8186E-8AB9-4423-8249-D311911B62B9}"/>
    <dgm:cxn modelId="{46FF7996-1E3F-48A0-978F-5D59C162A2E1}" srcId="{88065243-8F7E-453D-80E6-793D93AD3F0B}" destId="{2721CB48-231B-46D5-8B67-E02B2F76AF1C}" srcOrd="0" destOrd="0" parTransId="{AC35F3E0-2110-45C3-B340-311B96259B6F}" sibTransId="{9682E129-CD8E-4593-96D8-2800FF18F41B}"/>
    <dgm:cxn modelId="{733EA19D-69B2-4F31-8807-DF3F93BA6F73}" type="presOf" srcId="{C4F8186E-8AB9-4423-8249-D311911B62B9}" destId="{C964DFD2-01A2-4C99-A626-5C7C4E2D6F10}" srcOrd="1" destOrd="0" presId="urn:microsoft.com/office/officeart/2005/8/layout/process3"/>
    <dgm:cxn modelId="{5B4435DF-E7A5-4BDE-9052-85337B36CA6D}" srcId="{854D5236-9B06-4E6B-9E00-AC543D3D3F15}" destId="{7091A67E-0773-4D60-8925-B0387F023403}" srcOrd="0" destOrd="0" parTransId="{5A2756CF-7204-47F6-AAA0-2A5722B9F4E4}" sibTransId="{4DF26DD7-5369-481C-8691-3F3563A5A954}"/>
    <dgm:cxn modelId="{4EB172E4-FC49-4A8C-9019-3F0E8F0A03E1}" srcId="{88065243-8F7E-453D-80E6-793D93AD3F0B}" destId="{AC8494FE-2EA9-44F2-8582-15CD4293F71B}" srcOrd="1" destOrd="0" parTransId="{D17AADF2-8246-4001-8045-3FC24FA0DD34}" sibTransId="{8421A92C-3D86-4C2C-BB13-7AB106E79E9D}"/>
    <dgm:cxn modelId="{E5211DEF-CAE5-4DA9-9CD1-39DB8EAC4136}" type="presOf" srcId="{854D5236-9B06-4E6B-9E00-AC543D3D3F15}" destId="{A400727B-87F7-43C0-9ADB-49BAEDBE8E54}" srcOrd="1" destOrd="0" presId="urn:microsoft.com/office/officeart/2005/8/layout/process3"/>
    <dgm:cxn modelId="{1FC768F9-F814-487E-B59D-F2B97D33C474}" type="presOf" srcId="{A7CC0C64-ECB9-4ADC-80BE-F17A5F8A4C98}" destId="{C82A45BD-F68D-4934-B361-A6ABDEFD362E}" srcOrd="0" destOrd="0" presId="urn:microsoft.com/office/officeart/2005/8/layout/process3"/>
    <dgm:cxn modelId="{250FD1FE-EBEE-447E-A9E4-7547E3B611C1}" type="presOf" srcId="{2721CB48-231B-46D5-8B67-E02B2F76AF1C}" destId="{72E2F712-4512-4947-AD06-DB1290238AF8}" srcOrd="0" destOrd="0" presId="urn:microsoft.com/office/officeart/2005/8/layout/process3"/>
    <dgm:cxn modelId="{DC62E4FE-1D6B-4EB1-A7B8-2C35E9957508}" type="presOf" srcId="{A198721A-8E89-4D7E-BE72-7B4CEEB8AC44}" destId="{E979E92C-7036-4A34-801C-07EEC78ECCC8}" srcOrd="0" destOrd="0" presId="urn:microsoft.com/office/officeart/2005/8/layout/process3"/>
    <dgm:cxn modelId="{1B2642DC-518B-4AC8-9E1A-686EED80AF83}" type="presParOf" srcId="{E979E92C-7036-4A34-801C-07EEC78ECCC8}" destId="{CB02C7F0-46B5-424C-A02A-C732E689FC57}" srcOrd="0" destOrd="0" presId="urn:microsoft.com/office/officeart/2005/8/layout/process3"/>
    <dgm:cxn modelId="{DE16141A-B69C-44A2-896D-FBE0E2F7A4D9}" type="presParOf" srcId="{CB02C7F0-46B5-424C-A02A-C732E689FC57}" destId="{207C8AF7-B8EF-4BD9-B101-2335EA65A3AC}" srcOrd="0" destOrd="0" presId="urn:microsoft.com/office/officeart/2005/8/layout/process3"/>
    <dgm:cxn modelId="{E04E93AA-50DF-422F-9F03-F5DBEB579B08}" type="presParOf" srcId="{CB02C7F0-46B5-424C-A02A-C732E689FC57}" destId="{4364FBDF-9D2E-4656-93F8-B19A4AC9A820}" srcOrd="1" destOrd="0" presId="urn:microsoft.com/office/officeart/2005/8/layout/process3"/>
    <dgm:cxn modelId="{FF7C9B72-8813-4349-8D29-CF6A1BAF355D}" type="presParOf" srcId="{CB02C7F0-46B5-424C-A02A-C732E689FC57}" destId="{72E2F712-4512-4947-AD06-DB1290238AF8}" srcOrd="2" destOrd="0" presId="urn:microsoft.com/office/officeart/2005/8/layout/process3"/>
    <dgm:cxn modelId="{6BC0D9D9-EE7F-4A16-B9AF-5AC77366FB48}" type="presParOf" srcId="{E979E92C-7036-4A34-801C-07EEC78ECCC8}" destId="{72B8D919-CC1B-4A03-BF42-7B062B210908}" srcOrd="1" destOrd="0" presId="urn:microsoft.com/office/officeart/2005/8/layout/process3"/>
    <dgm:cxn modelId="{B7412F05-E4E8-4C12-9B02-4FECEDDE4F45}" type="presParOf" srcId="{72B8D919-CC1B-4A03-BF42-7B062B210908}" destId="{C964DFD2-01A2-4C99-A626-5C7C4E2D6F10}" srcOrd="0" destOrd="0" presId="urn:microsoft.com/office/officeart/2005/8/layout/process3"/>
    <dgm:cxn modelId="{715D1DE1-694D-42ED-9D8F-55C9F6995D05}" type="presParOf" srcId="{E979E92C-7036-4A34-801C-07EEC78ECCC8}" destId="{3E629942-207D-46C6-AB6B-6B96A1B858E1}" srcOrd="2" destOrd="0" presId="urn:microsoft.com/office/officeart/2005/8/layout/process3"/>
    <dgm:cxn modelId="{4E17C1F3-48A0-4C04-96CC-72D4277FBEC3}" type="presParOf" srcId="{3E629942-207D-46C6-AB6B-6B96A1B858E1}" destId="{8C416B98-0F6D-4348-883C-6C4CD3D5127E}" srcOrd="0" destOrd="0" presId="urn:microsoft.com/office/officeart/2005/8/layout/process3"/>
    <dgm:cxn modelId="{DB99FFA6-E200-4553-8CCD-1B8A1DB65485}" type="presParOf" srcId="{3E629942-207D-46C6-AB6B-6B96A1B858E1}" destId="{A400727B-87F7-43C0-9ADB-49BAEDBE8E54}" srcOrd="1" destOrd="0" presId="urn:microsoft.com/office/officeart/2005/8/layout/process3"/>
    <dgm:cxn modelId="{03C99360-E72B-4FAF-8560-E10FE4E66455}" type="presParOf" srcId="{3E629942-207D-46C6-AB6B-6B96A1B858E1}" destId="{B4FC47F8-BB0E-48E7-AC60-B55D51CF479D}" srcOrd="2" destOrd="0" presId="urn:microsoft.com/office/officeart/2005/8/layout/process3"/>
    <dgm:cxn modelId="{2FFD4950-9247-4A89-AB89-F8373B11B357}" type="presParOf" srcId="{E979E92C-7036-4A34-801C-07EEC78ECCC8}" destId="{CF2D4164-0A03-4716-88BA-3CA4C3D1AD2A}" srcOrd="3" destOrd="0" presId="urn:microsoft.com/office/officeart/2005/8/layout/process3"/>
    <dgm:cxn modelId="{8D9867F9-E857-4A66-BA59-AEB3CABE95D7}" type="presParOf" srcId="{CF2D4164-0A03-4716-88BA-3CA4C3D1AD2A}" destId="{0FB5AF16-FAD8-4F67-AAE2-1B15C8FDEBB3}" srcOrd="0" destOrd="0" presId="urn:microsoft.com/office/officeart/2005/8/layout/process3"/>
    <dgm:cxn modelId="{6A2B7365-1C5E-4346-827D-95E4FF4AB280}" type="presParOf" srcId="{E979E92C-7036-4A34-801C-07EEC78ECCC8}" destId="{6D049229-89F6-4C91-BBDF-242B5B8CAB48}" srcOrd="4" destOrd="0" presId="urn:microsoft.com/office/officeart/2005/8/layout/process3"/>
    <dgm:cxn modelId="{4D0C43B8-3C60-49F4-8BCE-C25AC9C355F4}" type="presParOf" srcId="{6D049229-89F6-4C91-BBDF-242B5B8CAB48}" destId="{663CA7F7-54C3-42FF-A52E-EDEFE52FEEC5}" srcOrd="0" destOrd="0" presId="urn:microsoft.com/office/officeart/2005/8/layout/process3"/>
    <dgm:cxn modelId="{39C10C50-7979-46E1-860B-3FB9C6F2E1D8}" type="presParOf" srcId="{6D049229-89F6-4C91-BBDF-242B5B8CAB48}" destId="{AA174E96-AC04-4CD4-B41C-85612075F2EF}" srcOrd="1" destOrd="0" presId="urn:microsoft.com/office/officeart/2005/8/layout/process3"/>
    <dgm:cxn modelId="{1F5371BC-EE37-4551-B62C-E8DC20B831CE}" type="presParOf" srcId="{6D049229-89F6-4C91-BBDF-242B5B8CAB48}" destId="{C82A45BD-F68D-4934-B361-A6ABDEFD362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4FBDF-9D2E-4656-93F8-B19A4AC9A820}">
      <dsp:nvSpPr>
        <dsp:cNvPr id="0" name=""/>
        <dsp:cNvSpPr/>
      </dsp:nvSpPr>
      <dsp:spPr>
        <a:xfrm>
          <a:off x="3700" y="277451"/>
          <a:ext cx="1682761" cy="116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Tekst</a:t>
          </a:r>
        </a:p>
      </dsp:txBody>
      <dsp:txXfrm>
        <a:off x="3700" y="277451"/>
        <a:ext cx="1682761" cy="673104"/>
      </dsp:txXfrm>
    </dsp:sp>
    <dsp:sp modelId="{72E2F712-4512-4947-AD06-DB1290238AF8}">
      <dsp:nvSpPr>
        <dsp:cNvPr id="0" name=""/>
        <dsp:cNvSpPr/>
      </dsp:nvSpPr>
      <dsp:spPr>
        <a:xfrm>
          <a:off x="348362" y="950555"/>
          <a:ext cx="1682761" cy="155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3AA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700" kern="1200" dirty="0">
              <a:solidFill>
                <a:srgbClr val="003AAE"/>
              </a:solidFill>
            </a:rPr>
            <a:t>Tekst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700" kern="1200" dirty="0">
              <a:solidFill>
                <a:srgbClr val="003AAE"/>
              </a:solidFill>
            </a:rPr>
            <a:t>….</a:t>
          </a:r>
        </a:p>
      </dsp:txBody>
      <dsp:txXfrm>
        <a:off x="393912" y="996105"/>
        <a:ext cx="1591661" cy="1464100"/>
      </dsp:txXfrm>
    </dsp:sp>
    <dsp:sp modelId="{72B8D919-CC1B-4A03-BF42-7B062B210908}">
      <dsp:nvSpPr>
        <dsp:cNvPr id="0" name=""/>
        <dsp:cNvSpPr/>
      </dsp:nvSpPr>
      <dsp:spPr>
        <a:xfrm>
          <a:off x="1941562" y="404524"/>
          <a:ext cx="540813" cy="4189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1941562" y="488316"/>
        <a:ext cx="415126" cy="251374"/>
      </dsp:txXfrm>
    </dsp:sp>
    <dsp:sp modelId="{A400727B-87F7-43C0-9ADB-49BAEDBE8E54}">
      <dsp:nvSpPr>
        <dsp:cNvPr id="0" name=""/>
        <dsp:cNvSpPr/>
      </dsp:nvSpPr>
      <dsp:spPr>
        <a:xfrm>
          <a:off x="2706864" y="277451"/>
          <a:ext cx="1682761" cy="116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Tekst</a:t>
          </a:r>
        </a:p>
      </dsp:txBody>
      <dsp:txXfrm>
        <a:off x="2706864" y="277451"/>
        <a:ext cx="1682761" cy="673104"/>
      </dsp:txXfrm>
    </dsp:sp>
    <dsp:sp modelId="{B4FC47F8-BB0E-48E7-AC60-B55D51CF479D}">
      <dsp:nvSpPr>
        <dsp:cNvPr id="0" name=""/>
        <dsp:cNvSpPr/>
      </dsp:nvSpPr>
      <dsp:spPr>
        <a:xfrm>
          <a:off x="3051526" y="950555"/>
          <a:ext cx="1682761" cy="155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700" kern="1200" dirty="0"/>
            <a:t>Tekst</a:t>
          </a:r>
        </a:p>
      </dsp:txBody>
      <dsp:txXfrm>
        <a:off x="3097076" y="996105"/>
        <a:ext cx="1591661" cy="1464100"/>
      </dsp:txXfrm>
    </dsp:sp>
    <dsp:sp modelId="{CF2D4164-0A03-4716-88BA-3CA4C3D1AD2A}">
      <dsp:nvSpPr>
        <dsp:cNvPr id="0" name=""/>
        <dsp:cNvSpPr/>
      </dsp:nvSpPr>
      <dsp:spPr>
        <a:xfrm>
          <a:off x="4644726" y="404524"/>
          <a:ext cx="540813" cy="4189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800" kern="1200"/>
        </a:p>
      </dsp:txBody>
      <dsp:txXfrm>
        <a:off x="4644726" y="488316"/>
        <a:ext cx="415126" cy="251374"/>
      </dsp:txXfrm>
    </dsp:sp>
    <dsp:sp modelId="{AA174E96-AC04-4CD4-B41C-85612075F2EF}">
      <dsp:nvSpPr>
        <dsp:cNvPr id="0" name=""/>
        <dsp:cNvSpPr/>
      </dsp:nvSpPr>
      <dsp:spPr>
        <a:xfrm>
          <a:off x="5410027" y="277451"/>
          <a:ext cx="1682761" cy="1166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Tekst</a:t>
          </a:r>
        </a:p>
      </dsp:txBody>
      <dsp:txXfrm>
        <a:off x="5410027" y="277451"/>
        <a:ext cx="1682761" cy="673104"/>
      </dsp:txXfrm>
    </dsp:sp>
    <dsp:sp modelId="{C82A45BD-F68D-4934-B361-A6ABDEFD362E}">
      <dsp:nvSpPr>
        <dsp:cNvPr id="0" name=""/>
        <dsp:cNvSpPr/>
      </dsp:nvSpPr>
      <dsp:spPr>
        <a:xfrm>
          <a:off x="5754689" y="950555"/>
          <a:ext cx="1682761" cy="1555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3AA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700" kern="1200" dirty="0"/>
            <a:t>Tekst</a:t>
          </a:r>
          <a:endParaRPr lang="nl-NL" sz="2700" kern="1200" dirty="0">
            <a:solidFill>
              <a:srgbClr val="003AAE"/>
            </a:solidFill>
          </a:endParaRPr>
        </a:p>
      </dsp:txBody>
      <dsp:txXfrm>
        <a:off x="5800239" y="996105"/>
        <a:ext cx="1591661" cy="1464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CDDD6-903B-3A4E-A030-7248C1AB0C52}" type="datetimeFigureOut">
              <a:t>03-06-2021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11A83-47EF-9F4A-9A60-41DE6E01AFC8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3057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Mogelijke afbeeldingen om te gebruiken in kader van spoedzorg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11A83-47EF-9F4A-9A60-41DE6E01AFC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3213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Dia met afbeelding – zonder logo in voetnoot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11A83-47EF-9F4A-9A60-41DE6E01AFC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3138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Dia met </a:t>
            </a:r>
            <a:r>
              <a:rPr lang="nl-NL" dirty="0" err="1"/>
              <a:t>paginavullende</a:t>
            </a:r>
            <a:r>
              <a:rPr lang="nl-NL" dirty="0"/>
              <a:t> afbeelding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11A83-47EF-9F4A-9A60-41DE6E01AFC8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7241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Afbeelding 27">
            <a:extLst>
              <a:ext uri="{FF2B5EF4-FFF2-40B4-BE49-F238E27FC236}">
                <a16:creationId xmlns:a16="http://schemas.microsoft.com/office/drawing/2014/main" id="{869CA8F3-6C5A-4E49-8BF2-2E28E8D23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522" r="701" b="42995"/>
          <a:stretch/>
        </p:blipFill>
        <p:spPr>
          <a:xfrm>
            <a:off x="0" y="738854"/>
            <a:ext cx="9144000" cy="5210146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971595F9-AD86-054C-9C04-953F34D005C4}"/>
              </a:ext>
            </a:extLst>
          </p:cNvPr>
          <p:cNvSpPr/>
          <p:nvPr userDrawn="1"/>
        </p:nvSpPr>
        <p:spPr>
          <a:xfrm>
            <a:off x="2" y="570642"/>
            <a:ext cx="4791694" cy="62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955761"/>
            <a:ext cx="3723657" cy="2205870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1" y="750508"/>
            <a:ext cx="5615999" cy="429171"/>
          </a:xfrm>
        </p:spPr>
        <p:txBody>
          <a:bodyPr tIns="0"/>
          <a:lstStyle>
            <a:lvl1pPr marL="0" indent="0" algn="l">
              <a:buNone/>
              <a:defRPr sz="2600">
                <a:solidFill>
                  <a:srgbClr val="A787BD"/>
                </a:solidFill>
              </a:defRPr>
            </a:lvl1pPr>
            <a:lvl2pPr marL="457198" indent="0" algn="ctr">
              <a:buNone/>
              <a:defRPr sz="2000"/>
            </a:lvl2pPr>
            <a:lvl3pPr marL="914395" indent="0" algn="ctr">
              <a:buNone/>
              <a:defRPr sz="1800"/>
            </a:lvl3pPr>
            <a:lvl4pPr marL="1371592" indent="0" algn="ctr">
              <a:buNone/>
              <a:defRPr sz="1600"/>
            </a:lvl4pPr>
            <a:lvl5pPr marL="1828789" indent="0" algn="ctr">
              <a:buNone/>
              <a:defRPr sz="1600"/>
            </a:lvl5pPr>
            <a:lvl6pPr marL="2285987" indent="0" algn="ctr">
              <a:buNone/>
              <a:defRPr sz="1600"/>
            </a:lvl6pPr>
            <a:lvl7pPr marL="2743185" indent="0" algn="ctr">
              <a:buNone/>
              <a:defRPr sz="1600"/>
            </a:lvl7pPr>
            <a:lvl8pPr marL="3200381" indent="0" algn="ctr">
              <a:buNone/>
              <a:defRPr sz="1600"/>
            </a:lvl8pPr>
            <a:lvl9pPr marL="3657579" indent="0" algn="ctr">
              <a:buNone/>
              <a:defRPr sz="1600"/>
            </a:lvl9pPr>
          </a:lstStyle>
          <a:p>
            <a:r>
              <a:rPr lang="nl-NL" dirty="0"/>
              <a:t>BOVENTITELSTIJL VAN HET MODEL</a:t>
            </a:r>
            <a:endParaRPr lang="en-US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C714C39-0FDB-8042-B9BA-DDEA51E29BFA}"/>
              </a:ext>
            </a:extLst>
          </p:cNvPr>
          <p:cNvSpPr/>
          <p:nvPr userDrawn="1"/>
        </p:nvSpPr>
        <p:spPr>
          <a:xfrm>
            <a:off x="628650" y="406200"/>
            <a:ext cx="4163046" cy="90000"/>
          </a:xfrm>
          <a:prstGeom prst="rect">
            <a:avLst/>
          </a:prstGeom>
          <a:solidFill>
            <a:srgbClr val="E84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2" name="Tijdelijke aanduiding voor afbeelding 21">
            <a:extLst>
              <a:ext uri="{FF2B5EF4-FFF2-40B4-BE49-F238E27FC236}">
                <a16:creationId xmlns:a16="http://schemas.microsoft.com/office/drawing/2014/main" id="{D8160536-B801-664F-9867-C63A66E550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91696" y="1791034"/>
            <a:ext cx="3635612" cy="3188095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725517D-92DE-1C46-B1FE-1FD07926EC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4979127"/>
            <a:ext cx="4791762" cy="260462"/>
          </a:xfrm>
        </p:spPr>
        <p:txBody>
          <a:bodyPr/>
          <a:lstStyle>
            <a:lvl1pPr marL="0" indent="0">
              <a:buFontTx/>
              <a:buNone/>
              <a:defRPr sz="1400" b="1">
                <a:solidFill>
                  <a:schemeClr val="bg1"/>
                </a:solidFill>
              </a:defRPr>
            </a:lvl1pPr>
            <a:lvl2pPr marL="457198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95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92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8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te bewerken</a:t>
            </a:r>
          </a:p>
        </p:txBody>
      </p:sp>
      <p:sp>
        <p:nvSpPr>
          <p:cNvPr id="23" name="Tijdelijke aanduiding voor tekst 12">
            <a:extLst>
              <a:ext uri="{FF2B5EF4-FFF2-40B4-BE49-F238E27FC236}">
                <a16:creationId xmlns:a16="http://schemas.microsoft.com/office/drawing/2014/main" id="{667C0A4F-4EE1-AC40-9435-972868E972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5233651"/>
            <a:ext cx="4791762" cy="260462"/>
          </a:xfrm>
        </p:spPr>
        <p:txBody>
          <a:bodyPr/>
          <a:lstStyle>
            <a:lvl1pPr marL="0" indent="0">
              <a:buFontTx/>
              <a:buNone/>
              <a:defRPr sz="1200" b="0" i="1">
                <a:solidFill>
                  <a:schemeClr val="bg1"/>
                </a:solidFill>
              </a:defRPr>
            </a:lvl1pPr>
            <a:lvl2pPr marL="457198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395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592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789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te bewerken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FFBCE35-5F22-6740-B725-C0E5E1CD49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5976" y="6227098"/>
            <a:ext cx="4668300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3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ep 9">
            <a:extLst>
              <a:ext uri="{FF2B5EF4-FFF2-40B4-BE49-F238E27FC236}">
                <a16:creationId xmlns:a16="http://schemas.microsoft.com/office/drawing/2014/main" id="{6C4F3651-54C7-184C-9469-C224D0E7C79A}"/>
              </a:ext>
            </a:extLst>
          </p:cNvPr>
          <p:cNvGrpSpPr/>
          <p:nvPr userDrawn="1"/>
        </p:nvGrpSpPr>
        <p:grpSpPr>
          <a:xfrm>
            <a:off x="628651" y="2417016"/>
            <a:ext cx="1513188" cy="2220889"/>
            <a:chOff x="628650" y="2417014"/>
            <a:chExt cx="1513188" cy="2220889"/>
          </a:xfrm>
        </p:grpSpPr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4E1D4F77-6D76-9C4E-8356-B16F629B0321}"/>
                </a:ext>
              </a:extLst>
            </p:cNvPr>
            <p:cNvSpPr/>
            <p:nvPr userDrawn="1"/>
          </p:nvSpPr>
          <p:spPr>
            <a:xfrm>
              <a:off x="628650" y="2417014"/>
              <a:ext cx="1080000" cy="1080000"/>
            </a:xfrm>
            <a:prstGeom prst="rect">
              <a:avLst/>
            </a:prstGeom>
            <a:solidFill>
              <a:srgbClr val="452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2" name="Tekstvak 1">
              <a:extLst>
                <a:ext uri="{FF2B5EF4-FFF2-40B4-BE49-F238E27FC236}">
                  <a16:creationId xmlns:a16="http://schemas.microsoft.com/office/drawing/2014/main" id="{C272A940-F42F-8C4B-90D3-4EFFC3E6D455}"/>
                </a:ext>
              </a:extLst>
            </p:cNvPr>
            <p:cNvSpPr txBox="1"/>
            <p:nvPr userDrawn="1"/>
          </p:nvSpPr>
          <p:spPr>
            <a:xfrm>
              <a:off x="628650" y="3649363"/>
              <a:ext cx="1513188" cy="98854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marL="0" marR="0" lvl="0" indent="0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Paars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RGB 69/33/97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Hex 452161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21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1C2B3E6-8B82-BA4B-9283-600AC3D57E79}"/>
              </a:ext>
            </a:extLst>
          </p:cNvPr>
          <p:cNvSpPr txBox="1">
            <a:spLocks/>
          </p:cNvSpPr>
          <p:nvPr userDrawn="1"/>
        </p:nvSpPr>
        <p:spPr>
          <a:xfrm>
            <a:off x="628651" y="1454813"/>
            <a:ext cx="7886700" cy="644314"/>
          </a:xfrm>
          <a:prstGeom prst="rect">
            <a:avLst/>
          </a:prstGeom>
        </p:spPr>
        <p:txBody>
          <a:bodyPr vert="horz" lIns="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45216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nl-NL" sz="3200" dirty="0"/>
              <a:t>Kleur codes</a:t>
            </a:r>
            <a:endParaRPr lang="en-US" sz="3200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0FBE5B45-DF81-764D-B2B2-7833BCF7CD89}"/>
              </a:ext>
            </a:extLst>
          </p:cNvPr>
          <p:cNvGrpSpPr/>
          <p:nvPr userDrawn="1"/>
        </p:nvGrpSpPr>
        <p:grpSpPr>
          <a:xfrm>
            <a:off x="5442448" y="2417016"/>
            <a:ext cx="1610721" cy="2220889"/>
            <a:chOff x="5168213" y="2417014"/>
            <a:chExt cx="1610721" cy="2220889"/>
          </a:xfrm>
        </p:grpSpPr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65B8952E-4A03-DD4E-BEBA-84ABC45CB55C}"/>
                </a:ext>
              </a:extLst>
            </p:cNvPr>
            <p:cNvSpPr/>
            <p:nvPr userDrawn="1"/>
          </p:nvSpPr>
          <p:spPr>
            <a:xfrm>
              <a:off x="5168214" y="2417014"/>
              <a:ext cx="1080000" cy="1080000"/>
            </a:xfrm>
            <a:prstGeom prst="rect">
              <a:avLst/>
            </a:prstGeom>
            <a:solidFill>
              <a:srgbClr val="98B3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32" name="Tekstvak 31">
              <a:extLst>
                <a:ext uri="{FF2B5EF4-FFF2-40B4-BE49-F238E27FC236}">
                  <a16:creationId xmlns:a16="http://schemas.microsoft.com/office/drawing/2014/main" id="{300D1B77-3C9B-2846-84C0-30DF1C7A931C}"/>
                </a:ext>
              </a:extLst>
            </p:cNvPr>
            <p:cNvSpPr txBox="1"/>
            <p:nvPr userDrawn="1"/>
          </p:nvSpPr>
          <p:spPr>
            <a:xfrm>
              <a:off x="5168213" y="3649363"/>
              <a:ext cx="1610721" cy="98854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marL="0" marR="0" lvl="0" indent="0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Licht blauw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RGB 152/179/222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Hex 98B3DE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21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ep 5">
            <a:extLst>
              <a:ext uri="{FF2B5EF4-FFF2-40B4-BE49-F238E27FC236}">
                <a16:creationId xmlns:a16="http://schemas.microsoft.com/office/drawing/2014/main" id="{775AC7AA-D256-4F49-8F5E-D5140E72A4F9}"/>
              </a:ext>
            </a:extLst>
          </p:cNvPr>
          <p:cNvGrpSpPr/>
          <p:nvPr userDrawn="1"/>
        </p:nvGrpSpPr>
        <p:grpSpPr>
          <a:xfrm>
            <a:off x="7108975" y="2417016"/>
            <a:ext cx="1513188" cy="2220889"/>
            <a:chOff x="6681402" y="2417014"/>
            <a:chExt cx="1513188" cy="2220889"/>
          </a:xfrm>
        </p:grpSpPr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634116A0-B6E5-2A45-94DA-BD2BDE34127E}"/>
                </a:ext>
              </a:extLst>
            </p:cNvPr>
            <p:cNvSpPr/>
            <p:nvPr userDrawn="1"/>
          </p:nvSpPr>
          <p:spPr>
            <a:xfrm>
              <a:off x="6681402" y="2417014"/>
              <a:ext cx="1080000" cy="1080000"/>
            </a:xfrm>
            <a:prstGeom prst="rect">
              <a:avLst/>
            </a:prstGeom>
            <a:solidFill>
              <a:srgbClr val="E841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38" name="Tekstvak 37">
              <a:extLst>
                <a:ext uri="{FF2B5EF4-FFF2-40B4-BE49-F238E27FC236}">
                  <a16:creationId xmlns:a16="http://schemas.microsoft.com/office/drawing/2014/main" id="{129AA534-B57A-9D40-BE39-A8259F376507}"/>
                </a:ext>
              </a:extLst>
            </p:cNvPr>
            <p:cNvSpPr txBox="1"/>
            <p:nvPr userDrawn="1"/>
          </p:nvSpPr>
          <p:spPr>
            <a:xfrm>
              <a:off x="6681402" y="3649363"/>
              <a:ext cx="1513188" cy="98854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marL="0" marR="0" lvl="0" indent="0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Oranje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RGB 232/65/1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Hex E84133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21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2" name="Afbeelding 41">
            <a:extLst>
              <a:ext uri="{FF2B5EF4-FFF2-40B4-BE49-F238E27FC236}">
                <a16:creationId xmlns:a16="http://schemas.microsoft.com/office/drawing/2014/main" id="{6BFBE506-FC9B-5644-B5BB-EC07479F3C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32088" r="701" b="59901"/>
          <a:stretch/>
        </p:blipFill>
        <p:spPr>
          <a:xfrm rot="10800000" flipV="1">
            <a:off x="-1" y="-1"/>
            <a:ext cx="9144000" cy="738855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ABA4E764-90FC-6D40-ABF7-BB8163E86B56}"/>
              </a:ext>
            </a:extLst>
          </p:cNvPr>
          <p:cNvGrpSpPr/>
          <p:nvPr userDrawn="1"/>
        </p:nvGrpSpPr>
        <p:grpSpPr>
          <a:xfrm>
            <a:off x="2197645" y="2429852"/>
            <a:ext cx="1620000" cy="2220889"/>
            <a:chOff x="2035026" y="2429850"/>
            <a:chExt cx="1620000" cy="2220889"/>
          </a:xfrm>
        </p:grpSpPr>
        <p:sp>
          <p:nvSpPr>
            <p:cNvPr id="52" name="Rechthoek 51">
              <a:extLst>
                <a:ext uri="{FF2B5EF4-FFF2-40B4-BE49-F238E27FC236}">
                  <a16:creationId xmlns:a16="http://schemas.microsoft.com/office/drawing/2014/main" id="{7A3050C6-E04E-574A-8F90-0DD59B8891B1}"/>
                </a:ext>
              </a:extLst>
            </p:cNvPr>
            <p:cNvSpPr/>
            <p:nvPr userDrawn="1"/>
          </p:nvSpPr>
          <p:spPr>
            <a:xfrm>
              <a:off x="2035026" y="2429850"/>
              <a:ext cx="1080000" cy="1080000"/>
            </a:xfrm>
            <a:prstGeom prst="rect">
              <a:avLst/>
            </a:prstGeom>
            <a:solidFill>
              <a:srgbClr val="A787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53" name="Tekstvak 52">
              <a:extLst>
                <a:ext uri="{FF2B5EF4-FFF2-40B4-BE49-F238E27FC236}">
                  <a16:creationId xmlns:a16="http://schemas.microsoft.com/office/drawing/2014/main" id="{765B574C-49B9-4E4D-8C68-5B04FC464F38}"/>
                </a:ext>
              </a:extLst>
            </p:cNvPr>
            <p:cNvSpPr txBox="1"/>
            <p:nvPr userDrawn="1"/>
          </p:nvSpPr>
          <p:spPr>
            <a:xfrm>
              <a:off x="2035026" y="3662199"/>
              <a:ext cx="1620000" cy="98854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marL="0" marR="0" lvl="0" indent="0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Licht paars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RGB 167/135/189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Hex A787BD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21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ep 7">
            <a:extLst>
              <a:ext uri="{FF2B5EF4-FFF2-40B4-BE49-F238E27FC236}">
                <a16:creationId xmlns:a16="http://schemas.microsoft.com/office/drawing/2014/main" id="{4607287E-DF71-6A4E-9314-3362D3CB66BB}"/>
              </a:ext>
            </a:extLst>
          </p:cNvPr>
          <p:cNvGrpSpPr/>
          <p:nvPr userDrawn="1"/>
        </p:nvGrpSpPr>
        <p:grpSpPr>
          <a:xfrm>
            <a:off x="3873453" y="2417016"/>
            <a:ext cx="1513188" cy="2220889"/>
            <a:chOff x="3655026" y="2417014"/>
            <a:chExt cx="1513188" cy="2220889"/>
          </a:xfrm>
        </p:grpSpPr>
        <p:sp>
          <p:nvSpPr>
            <p:cNvPr id="58" name="Rechthoek 57">
              <a:extLst>
                <a:ext uri="{FF2B5EF4-FFF2-40B4-BE49-F238E27FC236}">
                  <a16:creationId xmlns:a16="http://schemas.microsoft.com/office/drawing/2014/main" id="{D9783413-7DAF-DF4B-BC8E-6DB58E68989C}"/>
                </a:ext>
              </a:extLst>
            </p:cNvPr>
            <p:cNvSpPr/>
            <p:nvPr userDrawn="1"/>
          </p:nvSpPr>
          <p:spPr>
            <a:xfrm>
              <a:off x="3655026" y="2417014"/>
              <a:ext cx="1080000" cy="1080000"/>
            </a:xfrm>
            <a:prstGeom prst="rect">
              <a:avLst/>
            </a:prstGeom>
            <a:solidFill>
              <a:srgbClr val="003A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48F0C18B-1382-074B-9725-504E1D37E235}"/>
                </a:ext>
              </a:extLst>
            </p:cNvPr>
            <p:cNvSpPr txBox="1"/>
            <p:nvPr userDrawn="1"/>
          </p:nvSpPr>
          <p:spPr>
            <a:xfrm>
              <a:off x="3655026" y="3649363"/>
              <a:ext cx="1513188" cy="988540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pPr marL="0" marR="0" lvl="0" indent="0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Blauw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2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RGB 0/58/147</a:t>
              </a:r>
            </a:p>
            <a:p>
              <a:pPr marL="179999" marR="0" lvl="0" indent="-179999" algn="l" defTabSz="914395" rtl="0" eaLnBrk="1" fontAlgn="auto" latinLnBrk="0" hangingPunct="1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8413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5216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Hex 003AAE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216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60" name="Footer Placeholder 2">
            <a:extLst>
              <a:ext uri="{FF2B5EF4-FFF2-40B4-BE49-F238E27FC236}">
                <a16:creationId xmlns:a16="http://schemas.microsoft.com/office/drawing/2014/main" id="{15698D8C-6029-5B47-9663-3D6D6CD0C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/>
              <a:t>xxx (invullen via voettekst)</a:t>
            </a:r>
          </a:p>
        </p:txBody>
      </p:sp>
      <p:sp>
        <p:nvSpPr>
          <p:cNvPr id="61" name="Slide Number Placeholder 3">
            <a:extLst>
              <a:ext uri="{FF2B5EF4-FFF2-40B4-BE49-F238E27FC236}">
                <a16:creationId xmlns:a16="http://schemas.microsoft.com/office/drawing/2014/main" id="{78DE3997-0F71-4A44-B173-1EED0F169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262497"/>
            <a:ext cx="432000" cy="365125"/>
          </a:xfrm>
        </p:spPr>
        <p:txBody>
          <a:bodyPr/>
          <a:lstStyle/>
          <a:p>
            <a:fld id="{4AB258AD-CD3C-FA4F-B905-9E1E6B37C474}" type="slidenum">
              <a:t>‹nr.›</a:t>
            </a:fld>
            <a:endParaRPr lang="nl-NL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9E3F952-0F30-9349-ACE8-93BD1D500B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036" y="6321600"/>
            <a:ext cx="324324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3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/>
              <a:t>xxx (invullen via voettekst)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262497"/>
            <a:ext cx="432000" cy="365125"/>
          </a:xfrm>
        </p:spPr>
        <p:txBody>
          <a:bodyPr/>
          <a:lstStyle/>
          <a:p>
            <a:fld id="{4AB258AD-CD3C-FA4F-B905-9E1E6B37C474}" type="slidenum">
              <a:t>‹nr.›</a:t>
            </a:fld>
            <a:endParaRPr lang="nl-NL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E23912AB-036D-D744-A177-44C1CE9230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32088" r="701" b="59901"/>
          <a:stretch/>
        </p:blipFill>
        <p:spPr>
          <a:xfrm rot="10800000" flipV="1">
            <a:off x="-1" y="-1"/>
            <a:ext cx="9144000" cy="73885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5941ED0-0CEC-8749-B0A1-B817D7CD08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036" y="6321600"/>
            <a:ext cx="324324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6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Tekst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51999" indent="-251999">
              <a:lnSpc>
                <a:spcPts val="2800"/>
              </a:lnSpc>
              <a:defRPr sz="2200"/>
            </a:lvl1pPr>
            <a:lvl2pPr marL="503997" indent="-251999">
              <a:lnSpc>
                <a:spcPts val="2800"/>
              </a:lnSpc>
              <a:defRPr sz="2200"/>
            </a:lvl2pPr>
            <a:lvl3pPr marL="755996" indent="-251999">
              <a:lnSpc>
                <a:spcPts val="2800"/>
              </a:lnSpc>
              <a:defRPr sz="2200"/>
            </a:lvl3pPr>
            <a:lvl4pPr marL="1007994" indent="-251999">
              <a:lnSpc>
                <a:spcPts val="2800"/>
              </a:lnSpc>
              <a:defRPr sz="2200"/>
            </a:lvl4pPr>
            <a:lvl5pPr marL="1259993" indent="-251999">
              <a:lnSpc>
                <a:spcPts val="2800"/>
              </a:lnSpc>
              <a:defRPr sz="2200"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/>
              <a:t>xxx (invullen via voettekst)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262497"/>
            <a:ext cx="432000" cy="365125"/>
          </a:xfrm>
        </p:spPr>
        <p:txBody>
          <a:bodyPr/>
          <a:lstStyle/>
          <a:p>
            <a:fld id="{4AB258AD-CD3C-FA4F-B905-9E1E6B37C474}" type="slidenum">
              <a:t>‹nr.›</a:t>
            </a:fld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DFE1804-37F9-FF44-BB99-C761546E3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32088" r="701" b="59901"/>
          <a:stretch/>
        </p:blipFill>
        <p:spPr>
          <a:xfrm rot="10800000" flipV="1">
            <a:off x="-1" y="-1"/>
            <a:ext cx="9144000" cy="73885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B33F4A1-2E8C-8846-8A00-C2FCA967DD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036" y="6321600"/>
            <a:ext cx="324324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1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F3759E3-0B93-ED46-9DA9-875C6CCC6E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147" r="701" b="42216"/>
          <a:stretch/>
        </p:blipFill>
        <p:spPr>
          <a:xfrm rot="10800000" flipH="1">
            <a:off x="-1" y="632518"/>
            <a:ext cx="9144001" cy="531648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0CF03C6-5C74-8E47-83D2-DC962BBEA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68054"/>
            <a:ext cx="7881938" cy="2852737"/>
          </a:xfrm>
        </p:spPr>
        <p:txBody>
          <a:bodyPr anchor="b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9ACA239-247D-C547-BEBF-67D6E40F3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4186900"/>
            <a:ext cx="788193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D8FD85-58B4-EF4D-B3D9-99511D0E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 (invullen via voettekst)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4147B0-A353-2343-BE7B-A2A8DAF8E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419B-5DD3-F043-AD01-5D52FB15F7AA}" type="slidenum">
              <a:t>‹nr.›</a:t>
            </a:fld>
            <a:endParaRPr lang="nl-NL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32E1381-2B4A-7346-8093-619D055EE2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036" y="6321600"/>
            <a:ext cx="324324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9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16551"/>
            <a:ext cx="3886200" cy="3888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16551"/>
            <a:ext cx="3886200" cy="3888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 (invullen via voettekst)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t>‹nr.›</a:t>
            </a:fld>
            <a:endParaRPr lang="nl-NL"/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C301A570-37BF-A945-9E33-AC054587A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32088" r="701" b="59901"/>
          <a:stretch/>
        </p:blipFill>
        <p:spPr>
          <a:xfrm rot="10800000" flipV="1">
            <a:off x="-1" y="-1"/>
            <a:ext cx="9144000" cy="73885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D0ECCC2-153E-9C41-94E1-38DFFA9A75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036" y="6321600"/>
            <a:ext cx="324324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3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t 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86AEE745-15EA-6141-AA6D-1ADC398406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38858"/>
            <a:ext cx="4572001" cy="6119145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5142" y="1472953"/>
            <a:ext cx="3640210" cy="644314"/>
          </a:xfrm>
        </p:spPr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5139" y="2216551"/>
            <a:ext cx="3640211" cy="3888000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 (invullen via voettekst)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t>‹nr.›</a:t>
            </a:fld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8DDDCE7B-92E3-8B44-8F41-2F53DD910AB0}"/>
              </a:ext>
            </a:extLst>
          </p:cNvPr>
          <p:cNvSpPr/>
          <p:nvPr userDrawn="1"/>
        </p:nvSpPr>
        <p:spPr>
          <a:xfrm>
            <a:off x="4572003" y="299690"/>
            <a:ext cx="4571999" cy="738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C4E39C55-71A2-4D4D-A13B-E2BF2437D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32088" r="701" b="59901"/>
          <a:stretch/>
        </p:blipFill>
        <p:spPr>
          <a:xfrm rot="10800000" flipV="1">
            <a:off x="-1" y="1"/>
            <a:ext cx="9144000" cy="73885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48870DA-127E-F64C-86BE-92A90342C6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036" y="6321600"/>
            <a:ext cx="324324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2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 (invullen via voettekst)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t>‹nr.›</a:t>
            </a:fld>
            <a:endParaRPr lang="nl-NL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1CF1A25F-722E-CD4A-9C23-641237ED2D3F}"/>
              </a:ext>
            </a:extLst>
          </p:cNvPr>
          <p:cNvSpPr/>
          <p:nvPr userDrawn="1"/>
        </p:nvSpPr>
        <p:spPr>
          <a:xfrm>
            <a:off x="4572001" y="299689"/>
            <a:ext cx="4571999" cy="738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EB96F2E1-68A2-6049-A274-AF93652116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32088" r="701" b="59901"/>
          <a:stretch/>
        </p:blipFill>
        <p:spPr>
          <a:xfrm rot="10800000" flipV="1">
            <a:off x="-1" y="-1"/>
            <a:ext cx="9144000" cy="73885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32BB8BA-5098-0E46-8A5B-6A06003ED3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036" y="6321600"/>
            <a:ext cx="324324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11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 (invullen via voettekst)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t>‹nr.›</a:t>
            </a:fld>
            <a:endParaRPr lang="nl-NL"/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A6A8813D-64DE-FE41-A620-3648BBDE15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32088" r="701" b="59901"/>
          <a:stretch/>
        </p:blipFill>
        <p:spPr>
          <a:xfrm rot="10800000" flipV="1">
            <a:off x="-1" y="-1"/>
            <a:ext cx="9144000" cy="73885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FF5FC77-CD9F-7D42-8BFA-EEED4B4B59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1036" y="6321600"/>
            <a:ext cx="324324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A6A8813D-64DE-FE41-A620-3648BBDE15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4" t="32088" r="701" b="59901"/>
          <a:stretch/>
        </p:blipFill>
        <p:spPr>
          <a:xfrm rot="10800000" flipV="1">
            <a:off x="-1" y="-1"/>
            <a:ext cx="9144000" cy="738855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39B8F1F6-FC10-114C-A97F-D264B80C58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38855"/>
            <a:ext cx="9143998" cy="6119145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70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472953"/>
            <a:ext cx="7886700" cy="644314"/>
          </a:xfrm>
          <a:prstGeom prst="rect">
            <a:avLst/>
          </a:prstGeom>
        </p:spPr>
        <p:txBody>
          <a:bodyPr vert="horz" lIns="0" tIns="45720" rIns="91440" bIns="0" rtlCol="0" anchor="b" anchorCtr="0">
            <a:no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2216551"/>
            <a:ext cx="7886700" cy="388800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0000" y="6262497"/>
            <a:ext cx="4320000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1200" b="0" i="0">
                <a:solidFill>
                  <a:srgbClr val="4521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xxx (invullen via voettekst)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262497"/>
            <a:ext cx="432000" cy="36512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1200" b="0" i="0">
                <a:solidFill>
                  <a:srgbClr val="45216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AB258AD-CD3C-FA4F-B905-9E1E6B37C47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54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4" r:id="rId4"/>
    <p:sldLayoutId id="2147483664" r:id="rId5"/>
    <p:sldLayoutId id="2147483668" r:id="rId6"/>
    <p:sldLayoutId id="2147483666" r:id="rId7"/>
    <p:sldLayoutId id="2147483667" r:id="rId8"/>
    <p:sldLayoutId id="2147483675" r:id="rId9"/>
    <p:sldLayoutId id="2147483672" r:id="rId10"/>
  </p:sldLayoutIdLst>
  <p:hf hdr="0" dt="0"/>
  <p:txStyles>
    <p:titleStyle>
      <a:lvl1pPr algn="l" defTabSz="914395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45216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179999" indent="-179999" algn="l" defTabSz="914395" rtl="0" eaLnBrk="1" latinLnBrk="0" hangingPunct="1">
        <a:lnSpc>
          <a:spcPts val="2000"/>
        </a:lnSpc>
        <a:spcBef>
          <a:spcPts val="0"/>
        </a:spcBef>
        <a:buClr>
          <a:srgbClr val="E84133"/>
        </a:buClr>
        <a:buFont typeface="Arial" panose="020B0604020202020204" pitchFamily="34" charset="0"/>
        <a:buChar char="•"/>
        <a:defRPr sz="1600" kern="1200">
          <a:solidFill>
            <a:srgbClr val="45216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9998" indent="-179999" algn="l" defTabSz="914395" rtl="0" eaLnBrk="1" latinLnBrk="0" hangingPunct="1">
        <a:lnSpc>
          <a:spcPts val="2000"/>
        </a:lnSpc>
        <a:spcBef>
          <a:spcPts val="0"/>
        </a:spcBef>
        <a:buClr>
          <a:srgbClr val="E84133"/>
        </a:buClr>
        <a:buFont typeface="Systeemlettertype"/>
        <a:buChar char="-"/>
        <a:defRPr sz="1600" kern="1200">
          <a:solidFill>
            <a:srgbClr val="45216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39997" indent="-179999" algn="l" defTabSz="914395" rtl="0" eaLnBrk="1" latinLnBrk="0" hangingPunct="1">
        <a:lnSpc>
          <a:spcPts val="2000"/>
        </a:lnSpc>
        <a:spcBef>
          <a:spcPts val="0"/>
        </a:spcBef>
        <a:buClr>
          <a:srgbClr val="E84133"/>
        </a:buClr>
        <a:buFont typeface="Systeemlettertype"/>
        <a:buChar char="-"/>
        <a:defRPr sz="1600" kern="1200">
          <a:solidFill>
            <a:srgbClr val="45216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19996" indent="-179999" algn="l" defTabSz="914395" rtl="0" eaLnBrk="1" latinLnBrk="0" hangingPunct="1">
        <a:lnSpc>
          <a:spcPts val="2000"/>
        </a:lnSpc>
        <a:spcBef>
          <a:spcPts val="0"/>
        </a:spcBef>
        <a:buClr>
          <a:srgbClr val="E84133"/>
        </a:buClr>
        <a:buFont typeface="Systeemlettertype"/>
        <a:buChar char="-"/>
        <a:defRPr sz="1600" kern="1200">
          <a:solidFill>
            <a:srgbClr val="45216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899995" indent="-179999" algn="l" defTabSz="914395" rtl="0" eaLnBrk="1" latinLnBrk="0" hangingPunct="1">
        <a:lnSpc>
          <a:spcPts val="2000"/>
        </a:lnSpc>
        <a:spcBef>
          <a:spcPts val="0"/>
        </a:spcBef>
        <a:buClr>
          <a:srgbClr val="E84133"/>
        </a:buClr>
        <a:buFont typeface="Systeemlettertype"/>
        <a:buChar char="-"/>
        <a:defRPr sz="1600" kern="1200">
          <a:solidFill>
            <a:srgbClr val="45216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585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8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8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B2A24-8A18-AE47-BFB8-9BD824352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955762"/>
            <a:ext cx="3943350" cy="2205870"/>
          </a:xfrm>
        </p:spPr>
        <p:txBody>
          <a:bodyPr/>
          <a:lstStyle/>
          <a:p>
            <a:r>
              <a:rPr lang="nl-NL" dirty="0">
                <a:solidFill>
                  <a:srgbClr val="ECECEC"/>
                </a:solidFill>
              </a:rPr>
              <a:t>Tekst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A69D37B-8C2F-DD42-8353-1465D5993E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Huisartsopleiding op de post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0C97AC4-D195-E146-B23A-306F1FD8B3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Voorbeeld presentatie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8DB2EA2-0E58-D54B-86F3-3C98C5AFA6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Versie 1, datum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5E81AF0-1A1A-F54B-8162-4E4DD9297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73625" y="3148836"/>
            <a:ext cx="3083598" cy="229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56C21371-DAD8-A043-9BCF-AA149C38D8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255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8365F03-2DD6-C54D-ACB0-E78C7C619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/>
              <a:t>xxx (invullen via voettekst)</a:t>
            </a:r>
            <a:endParaRPr lang="nl-NL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6F6972B-3F67-E547-8A58-A5B987CD1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6262497"/>
            <a:ext cx="432000" cy="365125"/>
          </a:xfrm>
        </p:spPr>
        <p:txBody>
          <a:bodyPr/>
          <a:lstStyle/>
          <a:p>
            <a:fld id="{4AB258AD-CD3C-FA4F-B905-9E1E6B37C474}" type="slidenum"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36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01636C-8589-2E4A-BE33-FA69B7F97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EB96D2-189B-6049-B88B-C98A91309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>
                <a:solidFill>
                  <a:srgbClr val="A787BD"/>
                </a:solidFill>
              </a:rPr>
              <a:t>Ondertitel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tekst</a:t>
            </a:r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B153DF02-B7E0-FC4A-9945-A6696B19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 (invullen via voettekst)</a:t>
            </a:r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C89226FD-002F-DC48-B14D-D52DFF10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rPr lang="nl-NL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1966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5BE2C6-7BD3-436F-89A8-D083C7D3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3070BB-CF5F-48E9-8E74-6B5CB3A89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A7A3746-DE42-490B-948B-0D9B39C14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 (invullen via voettekst)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8E47699-7274-41A9-9183-5D45F515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463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3914436-2CF4-A34E-8C73-D56F52B4524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/>
              <a:t>xxx (invullen via voettekst)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810A141-5978-C548-90DD-DF9BDBE22E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28650" y="6262497"/>
            <a:ext cx="432000" cy="365125"/>
          </a:xfrm>
        </p:spPr>
        <p:txBody>
          <a:bodyPr/>
          <a:lstStyle/>
          <a:p>
            <a:fld id="{4AB258AD-CD3C-FA4F-B905-9E1E6B37C474}" type="slidenum">
              <a:rPr lang="nl-NL"/>
              <a:t>4</a:t>
            </a:fld>
            <a:endParaRPr lang="nl-NL"/>
          </a:p>
        </p:txBody>
      </p:sp>
      <p:pic>
        <p:nvPicPr>
          <p:cNvPr id="12" name="Afbeelding 11" descr="Afbeelding met tekst, vectorafbeeldingen&#10;&#10;Automatisch gegenereerde beschrijving">
            <a:extLst>
              <a:ext uri="{FF2B5EF4-FFF2-40B4-BE49-F238E27FC236}">
                <a16:creationId xmlns:a16="http://schemas.microsoft.com/office/drawing/2014/main" id="{AE96C428-770C-4ACD-B78B-D1550588B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580" y="767742"/>
            <a:ext cx="3555507" cy="3555507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6A87EC4-436D-40D8-B81C-6A0931453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625" y="3439748"/>
            <a:ext cx="2822749" cy="2822749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B0A156A4-62BF-471D-8EA1-E9E95C61B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5707" y="737020"/>
            <a:ext cx="3555508" cy="355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0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3914436-2CF4-A34E-8C73-D56F52B4524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080000" y="6262497"/>
            <a:ext cx="4320000" cy="365125"/>
          </a:xfrm>
        </p:spPr>
        <p:txBody>
          <a:bodyPr/>
          <a:lstStyle/>
          <a:p>
            <a:r>
              <a:rPr lang="nl-NL"/>
              <a:t>xxx (invullen via voettekst)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810A141-5978-C548-90DD-DF9BDBE22E3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28650" y="6262497"/>
            <a:ext cx="432000" cy="365125"/>
          </a:xfrm>
        </p:spPr>
        <p:txBody>
          <a:bodyPr/>
          <a:lstStyle/>
          <a:p>
            <a:fld id="{4AB258AD-CD3C-FA4F-B905-9E1E6B37C474}" type="slidenum">
              <a:rPr lang="nl-NL"/>
              <a:t>5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48D3752-A059-CC47-8829-EE09EB4329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456" b="40860"/>
          <a:stretch/>
        </p:blipFill>
        <p:spPr>
          <a:xfrm>
            <a:off x="0" y="3005959"/>
            <a:ext cx="9144000" cy="120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50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47710-A5A1-4D05-B587-9641B77E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C3933E36-17C5-4E4C-9A1E-911792337C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842129"/>
              </p:ext>
            </p:extLst>
          </p:nvPr>
        </p:nvGraphicFramePr>
        <p:xfrm>
          <a:off x="628650" y="2117268"/>
          <a:ext cx="7441152" cy="278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737BC790-1D72-2F4C-9BE1-C35D1E786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 (invullen via voettekst)</a:t>
            </a:r>
            <a:endParaRPr lang="nl-NL" dirty="0"/>
          </a:p>
        </p:txBody>
      </p:sp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DEB74F66-4359-D94C-BC5A-22E138D0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rPr lang="nl-NL"/>
              <a:t>6</a:t>
            </a:fld>
            <a:endParaRPr lang="nl-NL"/>
          </a:p>
        </p:txBody>
      </p:sp>
      <p:sp>
        <p:nvSpPr>
          <p:cNvPr id="8" name="Pijl-rechts 9">
            <a:extLst>
              <a:ext uri="{FF2B5EF4-FFF2-40B4-BE49-F238E27FC236}">
                <a16:creationId xmlns:a16="http://schemas.microsoft.com/office/drawing/2014/main" id="{AAC34E62-D70F-4D14-AAAD-877AF34EF8F9}"/>
              </a:ext>
            </a:extLst>
          </p:cNvPr>
          <p:cNvSpPr/>
          <p:nvPr/>
        </p:nvSpPr>
        <p:spPr>
          <a:xfrm>
            <a:off x="948853" y="4740733"/>
            <a:ext cx="6517268" cy="644314"/>
          </a:xfrm>
          <a:prstGeom prst="rightArrow">
            <a:avLst/>
          </a:prstGeom>
          <a:solidFill>
            <a:schemeClr val="lt1">
              <a:alpha val="68000"/>
            </a:schemeClr>
          </a:solidFill>
          <a:ln>
            <a:solidFill>
              <a:srgbClr val="003AA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i="1" dirty="0">
                <a:solidFill>
                  <a:srgbClr val="003AAE"/>
                </a:solidFill>
              </a:rPr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71633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DC82EF-C692-934B-8F9A-A83ADAAC3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Tussen dia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796AF-00BF-E74C-BDA6-D9D0C2CB6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0B14036-DE5B-0247-96ED-F91D83018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 (invullen via voettekst)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328237F-C9E7-324E-9363-23AC64BE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419B-5DD3-F043-AD01-5D52FB15F7AA}" type="slidenum"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31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3A02F0-EB10-4AC1-930F-001EB2976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CE1A72-F61D-48ED-8E7C-9CBA28F5A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Opsomming</a:t>
            </a:r>
          </a:p>
          <a:p>
            <a:r>
              <a:rPr lang="nl-NL" dirty="0"/>
              <a:t>….</a:t>
            </a:r>
          </a:p>
          <a:p>
            <a:r>
              <a:rPr lang="nl-NL" dirty="0"/>
              <a:t>….</a:t>
            </a:r>
          </a:p>
          <a:p>
            <a:endParaRPr lang="nl-NL" dirty="0"/>
          </a:p>
        </p:txBody>
      </p:sp>
      <p:sp>
        <p:nvSpPr>
          <p:cNvPr id="11" name="Tijdelijke aanduiding voor voettekst 10">
            <a:extLst>
              <a:ext uri="{FF2B5EF4-FFF2-40B4-BE49-F238E27FC236}">
                <a16:creationId xmlns:a16="http://schemas.microsoft.com/office/drawing/2014/main" id="{83AF6266-F7DB-6B47-9BE9-75BFA11CF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 (invullen via voettekst)</a:t>
            </a:r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2A5BE68F-99E8-1844-AE30-9910F574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rPr lang="nl-NL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9536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4AEE5B4A-0236-4C48-845B-67BF6499B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292" y="1360777"/>
            <a:ext cx="7886700" cy="644314"/>
          </a:xfrm>
        </p:spPr>
        <p:txBody>
          <a:bodyPr/>
          <a:lstStyle/>
          <a:p>
            <a:r>
              <a:rPr lang="nl-NL" dirty="0"/>
              <a:t>Twee kolommen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7CCA099A-34BD-5246-AC34-956A522D55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Tekst</a:t>
            </a:r>
          </a:p>
          <a:p>
            <a:r>
              <a:rPr lang="nl-NL" dirty="0"/>
              <a:t>….</a:t>
            </a:r>
          </a:p>
          <a:p>
            <a:r>
              <a:rPr lang="nl-NL" dirty="0"/>
              <a:t>….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9717C022-DDF6-0846-8221-3488BE541B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4832430" y="1798123"/>
            <a:ext cx="2743200" cy="3881973"/>
          </a:xfr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BD737F23-7399-9840-BEBF-E1DD00D52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xxx (invullen via voettekst)</a:t>
            </a:r>
            <a:endParaRPr lang="nl-NL" dirty="0"/>
          </a:p>
        </p:txBody>
      </p:sp>
      <p:sp>
        <p:nvSpPr>
          <p:cNvPr id="15" name="Tijdelijke aanduiding voor dianummer 14">
            <a:extLst>
              <a:ext uri="{FF2B5EF4-FFF2-40B4-BE49-F238E27FC236}">
                <a16:creationId xmlns:a16="http://schemas.microsoft.com/office/drawing/2014/main" id="{0ECEF69F-4389-C241-98F5-19528B97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58AD-CD3C-FA4F-B905-9E1E6B37C474}" type="slidenum">
              <a:rPr lang="nl-NL"/>
              <a:t>9</a:t>
            </a:fld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C10B236-1627-E24D-9A08-0153271868DB}"/>
              </a:ext>
            </a:extLst>
          </p:cNvPr>
          <p:cNvSpPr/>
          <p:nvPr/>
        </p:nvSpPr>
        <p:spPr>
          <a:xfrm>
            <a:off x="9144000" y="-532435"/>
            <a:ext cx="3784922" cy="10359341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53946EBD-8FEB-1E4E-8F85-2BF9643F195A}"/>
              </a:ext>
            </a:extLst>
          </p:cNvPr>
          <p:cNvSpPr/>
          <p:nvPr/>
        </p:nvSpPr>
        <p:spPr>
          <a:xfrm>
            <a:off x="-2743200" y="6858000"/>
            <a:ext cx="15151260" cy="296890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87294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Spoedzorg-2021">
      <a:dk1>
        <a:srgbClr val="005496"/>
      </a:dk1>
      <a:lt1>
        <a:srgbClr val="FFFFFF"/>
      </a:lt1>
      <a:dk2>
        <a:srgbClr val="C6CBD3"/>
      </a:dk2>
      <a:lt2>
        <a:srgbClr val="E7E9EC"/>
      </a:lt2>
      <a:accent1>
        <a:srgbClr val="003AAE"/>
      </a:accent1>
      <a:accent2>
        <a:srgbClr val="97B2DE"/>
      </a:accent2>
      <a:accent3>
        <a:srgbClr val="442061"/>
      </a:accent3>
      <a:accent4>
        <a:srgbClr val="A686BD"/>
      </a:accent4>
      <a:accent5>
        <a:srgbClr val="E74132"/>
      </a:accent5>
      <a:accent6>
        <a:srgbClr val="FFC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FC13F36D603F46A9609BF510C2657A" ma:contentTypeVersion="12" ma:contentTypeDescription="Een nieuw document maken." ma:contentTypeScope="" ma:versionID="772c9d9ba56f334f2f7beab43992910d">
  <xsd:schema xmlns:xsd="http://www.w3.org/2001/XMLSchema" xmlns:xs="http://www.w3.org/2001/XMLSchema" xmlns:p="http://schemas.microsoft.com/office/2006/metadata/properties" xmlns:ns3="d53899b7-c046-4cae-9f0a-af4867d0a110" xmlns:ns4="6348f4fb-02c4-4432-9b94-49bf5045d527" targetNamespace="http://schemas.microsoft.com/office/2006/metadata/properties" ma:root="true" ma:fieldsID="6ea0bf1e3ce353387d8cf298b1eea58f" ns3:_="" ns4:_="">
    <xsd:import namespace="d53899b7-c046-4cae-9f0a-af4867d0a110"/>
    <xsd:import namespace="6348f4fb-02c4-4432-9b94-49bf5045d5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3899b7-c046-4cae-9f0a-af4867d0a1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48f4fb-02c4-4432-9b94-49bf5045d52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758DCAD-75F2-466E-923D-FCC353B512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3899b7-c046-4cae-9f0a-af4867d0a110"/>
    <ds:schemaRef ds:uri="6348f4fb-02c4-4432-9b94-49bf5045d5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EEFBAD-06D9-4335-96A9-76975CA61B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487CB7-76D2-43E9-963D-74EC2FAF3B2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121</Words>
  <Application>Microsoft Macintosh PowerPoint</Application>
  <PresentationFormat>Diavoorstelling (4:3)</PresentationFormat>
  <Paragraphs>50</Paragraphs>
  <Slides>11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Systeemlettertype</vt:lpstr>
      <vt:lpstr>Kantoorthema</vt:lpstr>
      <vt:lpstr>Tekst</vt:lpstr>
      <vt:lpstr>Tekst</vt:lpstr>
      <vt:lpstr>PowerPoint-presentatie</vt:lpstr>
      <vt:lpstr>PowerPoint-presentatie</vt:lpstr>
      <vt:lpstr>PowerPoint-presentatie</vt:lpstr>
      <vt:lpstr>Voorbeeld</vt:lpstr>
      <vt:lpstr>Tussen dia</vt:lpstr>
      <vt:lpstr>Titel</vt:lpstr>
      <vt:lpstr>Twee kolommen</vt:lpstr>
      <vt:lpstr>PowerPoint-presentatie</vt:lpstr>
      <vt:lpstr>PowerPoint-presentatie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presentatie - Toolbox spoedzorg</dc:title>
  <dc:subject/>
  <dc:creator>Huisartsopleiding Nederland &amp; Huisartsenpost Voor Spoed</dc:creator>
  <cp:keywords/>
  <dc:description/>
  <cp:lastModifiedBy>Slimme Content</cp:lastModifiedBy>
  <cp:revision>57</cp:revision>
  <dcterms:created xsi:type="dcterms:W3CDTF">2020-04-15T07:37:47Z</dcterms:created>
  <dcterms:modified xsi:type="dcterms:W3CDTF">2021-06-03T13:08:22Z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0x01010019FC13F36D603F46A9609BF510C2657A</vt:lpwstr>
  </property>
</Properties>
</file>